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323" r:id="rId6"/>
    <p:sldId id="278" r:id="rId7"/>
    <p:sldId id="329" r:id="rId8"/>
    <p:sldId id="330" r:id="rId9"/>
    <p:sldId id="288" r:id="rId10"/>
    <p:sldId id="328" r:id="rId11"/>
    <p:sldId id="331" r:id="rId12"/>
    <p:sldId id="324" r:id="rId13"/>
    <p:sldId id="334" r:id="rId14"/>
    <p:sldId id="33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3115F2-A0AF-4E56-B47F-23578D56CB4A}" v="54" dt="2022-07-06T17:09:38.25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673" autoAdjust="0"/>
  </p:normalViewPr>
  <p:slideViewPr>
    <p:cSldViewPr snapToGrid="0">
      <p:cViewPr>
        <p:scale>
          <a:sx n="60" d="100"/>
          <a:sy n="60" d="100"/>
        </p:scale>
        <p:origin x="1460" y="16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tmann, Julie M CTR US COO/ITD" userId="13e3b6c6-c07b-42a0-a75b-3927b7bbc44d" providerId="ADAL" clId="{C03115F2-A0AF-4E56-B47F-23578D56CB4A}"/>
    <pc:docChg chg="undo redo custSel addSld delSld modSld sldOrd modMainMaster">
      <pc:chgData name="Hartmann, Julie M CTR US COO/ITD" userId="13e3b6c6-c07b-42a0-a75b-3927b7bbc44d" providerId="ADAL" clId="{C03115F2-A0AF-4E56-B47F-23578D56CB4A}" dt="2022-07-06T17:09:38.255" v="2291"/>
      <pc:docMkLst>
        <pc:docMk/>
      </pc:docMkLst>
      <pc:sldChg chg="addSp delSp modSp mod modNotesTx">
        <pc:chgData name="Hartmann, Julie M CTR US COO/ITD" userId="13e3b6c6-c07b-42a0-a75b-3927b7bbc44d" providerId="ADAL" clId="{C03115F2-A0AF-4E56-B47F-23578D56CB4A}" dt="2022-07-06T16:46:14.709" v="1886" actId="1076"/>
        <pc:sldMkLst>
          <pc:docMk/>
          <pc:sldMk cId="0" sldId="256"/>
        </pc:sldMkLst>
        <pc:spChg chg="del">
          <ac:chgData name="Hartmann, Julie M CTR US COO/ITD" userId="13e3b6c6-c07b-42a0-a75b-3927b7bbc44d" providerId="ADAL" clId="{C03115F2-A0AF-4E56-B47F-23578D56CB4A}" dt="2022-07-05T18:30:14.931" v="549" actId="478"/>
          <ac:spMkLst>
            <pc:docMk/>
            <pc:sldMk cId="0" sldId="256"/>
            <ac:spMk id="13" creationId="{00000000-0000-0000-0000-000000000000}"/>
          </ac:spMkLst>
        </pc:spChg>
        <pc:spChg chg="del">
          <ac:chgData name="Hartmann, Julie M CTR US COO/ITD" userId="13e3b6c6-c07b-42a0-a75b-3927b7bbc44d" providerId="ADAL" clId="{C03115F2-A0AF-4E56-B47F-23578D56CB4A}" dt="2022-07-05T18:30:10.380" v="548" actId="478"/>
          <ac:spMkLst>
            <pc:docMk/>
            <pc:sldMk cId="0" sldId="256"/>
            <ac:spMk id="14" creationId="{00000000-0000-0000-0000-000000000000}"/>
          </ac:spMkLst>
        </pc:spChg>
        <pc:spChg chg="mod">
          <ac:chgData name="Hartmann, Julie M CTR US COO/ITD" userId="13e3b6c6-c07b-42a0-a75b-3927b7bbc44d" providerId="ADAL" clId="{C03115F2-A0AF-4E56-B47F-23578D56CB4A}" dt="2022-07-05T18:31:24.446" v="615" actId="20577"/>
          <ac:spMkLst>
            <pc:docMk/>
            <pc:sldMk cId="0" sldId="256"/>
            <ac:spMk id="18" creationId="{00000000-0000-0000-0000-000000000000}"/>
          </ac:spMkLst>
        </pc:spChg>
        <pc:spChg chg="mod">
          <ac:chgData name="Hartmann, Julie M CTR US COO/ITD" userId="13e3b6c6-c07b-42a0-a75b-3927b7bbc44d" providerId="ADAL" clId="{C03115F2-A0AF-4E56-B47F-23578D56CB4A}" dt="2022-07-05T18:32:08.488" v="660" actId="20577"/>
          <ac:spMkLst>
            <pc:docMk/>
            <pc:sldMk cId="0" sldId="256"/>
            <ac:spMk id="22" creationId="{00000000-0000-0000-0000-000000000000}"/>
          </ac:spMkLst>
        </pc:spChg>
        <pc:picChg chg="add del mod">
          <ac:chgData name="Hartmann, Julie M CTR US COO/ITD" userId="13e3b6c6-c07b-42a0-a75b-3927b7bbc44d" providerId="ADAL" clId="{C03115F2-A0AF-4E56-B47F-23578D56CB4A}" dt="2022-07-05T18:29:38.818" v="547"/>
          <ac:picMkLst>
            <pc:docMk/>
            <pc:sldMk cId="0" sldId="256"/>
            <ac:picMk id="19" creationId="{308682EC-4B43-EA3E-57D0-C17A01464BEC}"/>
          </ac:picMkLst>
        </pc:picChg>
        <pc:picChg chg="add del mod">
          <ac:chgData name="Hartmann, Julie M CTR US COO/ITD" userId="13e3b6c6-c07b-42a0-a75b-3927b7bbc44d" providerId="ADAL" clId="{C03115F2-A0AF-4E56-B47F-23578D56CB4A}" dt="2022-07-05T18:30:37.234" v="555" actId="478"/>
          <ac:picMkLst>
            <pc:docMk/>
            <pc:sldMk cId="0" sldId="256"/>
            <ac:picMk id="20" creationId="{C72B42C0-F1EB-59ED-0339-F1AB4103868D}"/>
          </ac:picMkLst>
        </pc:picChg>
        <pc:picChg chg="add mod">
          <ac:chgData name="Hartmann, Julie M CTR US COO/ITD" userId="13e3b6c6-c07b-42a0-a75b-3927b7bbc44d" providerId="ADAL" clId="{C03115F2-A0AF-4E56-B47F-23578D56CB4A}" dt="2022-07-06T16:46:14.709" v="1886" actId="1076"/>
          <ac:picMkLst>
            <pc:docMk/>
            <pc:sldMk cId="0" sldId="256"/>
            <ac:picMk id="23" creationId="{B6B3517B-C530-E0A5-C448-52A73EF5F1CD}"/>
          </ac:picMkLst>
        </pc:picChg>
      </pc:sldChg>
      <pc:sldChg chg="add del">
        <pc:chgData name="Hartmann, Julie M CTR US COO/ITD" userId="13e3b6c6-c07b-42a0-a75b-3927b7bbc44d" providerId="ADAL" clId="{C03115F2-A0AF-4E56-B47F-23578D56CB4A}" dt="2022-07-05T17:01:03.438" v="102" actId="47"/>
        <pc:sldMkLst>
          <pc:docMk/>
          <pc:sldMk cId="0" sldId="257"/>
        </pc:sldMkLst>
      </pc:sldChg>
      <pc:sldChg chg="modSp add del mod">
        <pc:chgData name="Hartmann, Julie M CTR US COO/ITD" userId="13e3b6c6-c07b-42a0-a75b-3927b7bbc44d" providerId="ADAL" clId="{C03115F2-A0AF-4E56-B47F-23578D56CB4A}" dt="2022-07-05T16:51:52.326" v="26"/>
        <pc:sldMkLst>
          <pc:docMk/>
          <pc:sldMk cId="715363042" sldId="257"/>
        </pc:sldMkLst>
        <pc:spChg chg="mod">
          <ac:chgData name="Hartmann, Julie M CTR US COO/ITD" userId="13e3b6c6-c07b-42a0-a75b-3927b7bbc44d" providerId="ADAL" clId="{C03115F2-A0AF-4E56-B47F-23578D56CB4A}" dt="2022-07-05T16:51:52.326" v="26"/>
          <ac:spMkLst>
            <pc:docMk/>
            <pc:sldMk cId="715363042" sldId="257"/>
            <ac:spMk id="3" creationId="{9F067AF6-EBE9-0BA7-4923-C05776A14EE9}"/>
          </ac:spMkLst>
        </pc:spChg>
      </pc:sldChg>
      <pc:sldChg chg="modSp add del mod">
        <pc:chgData name="Hartmann, Julie M CTR US COO/ITD" userId="13e3b6c6-c07b-42a0-a75b-3927b7bbc44d" providerId="ADAL" clId="{C03115F2-A0AF-4E56-B47F-23578D56CB4A}" dt="2022-07-05T16:51:55.336" v="42"/>
        <pc:sldMkLst>
          <pc:docMk/>
          <pc:sldMk cId="2872779874" sldId="257"/>
        </pc:sldMkLst>
        <pc:spChg chg="mod">
          <ac:chgData name="Hartmann, Julie M CTR US COO/ITD" userId="13e3b6c6-c07b-42a0-a75b-3927b7bbc44d" providerId="ADAL" clId="{C03115F2-A0AF-4E56-B47F-23578D56CB4A}" dt="2022-07-05T16:51:55.336" v="42"/>
          <ac:spMkLst>
            <pc:docMk/>
            <pc:sldMk cId="2872779874" sldId="257"/>
            <ac:spMk id="3" creationId="{9F067AF6-EBE9-0BA7-4923-C05776A14EE9}"/>
          </ac:spMkLst>
        </pc:spChg>
      </pc:sldChg>
      <pc:sldChg chg="add del">
        <pc:chgData name="Hartmann, Julie M CTR US COO/ITD" userId="13e3b6c6-c07b-42a0-a75b-3927b7bbc44d" providerId="ADAL" clId="{C03115F2-A0AF-4E56-B47F-23578D56CB4A}" dt="2022-07-05T16:57:49.212" v="70" actId="47"/>
        <pc:sldMkLst>
          <pc:docMk/>
          <pc:sldMk cId="0" sldId="258"/>
        </pc:sldMkLst>
      </pc:sldChg>
      <pc:sldChg chg="modSp add del mod">
        <pc:chgData name="Hartmann, Julie M CTR US COO/ITD" userId="13e3b6c6-c07b-42a0-a75b-3927b7bbc44d" providerId="ADAL" clId="{C03115F2-A0AF-4E56-B47F-23578D56CB4A}" dt="2022-07-05T16:51:55.336" v="42"/>
        <pc:sldMkLst>
          <pc:docMk/>
          <pc:sldMk cId="2020021704" sldId="258"/>
        </pc:sldMkLst>
        <pc:spChg chg="mod">
          <ac:chgData name="Hartmann, Julie M CTR US COO/ITD" userId="13e3b6c6-c07b-42a0-a75b-3927b7bbc44d" providerId="ADAL" clId="{C03115F2-A0AF-4E56-B47F-23578D56CB4A}" dt="2022-07-05T16:51:55.336" v="42"/>
          <ac:spMkLst>
            <pc:docMk/>
            <pc:sldMk cId="2020021704" sldId="258"/>
            <ac:spMk id="3" creationId="{04878938-724C-2B1D-8A5B-352AD8306E83}"/>
          </ac:spMkLst>
        </pc:spChg>
      </pc:sldChg>
      <pc:sldChg chg="modSp add del mod">
        <pc:chgData name="Hartmann, Julie M CTR US COO/ITD" userId="13e3b6c6-c07b-42a0-a75b-3927b7bbc44d" providerId="ADAL" clId="{C03115F2-A0AF-4E56-B47F-23578D56CB4A}" dt="2022-07-05T16:51:52.326" v="26"/>
        <pc:sldMkLst>
          <pc:docMk/>
          <pc:sldMk cId="4116777307" sldId="258"/>
        </pc:sldMkLst>
        <pc:spChg chg="mod">
          <ac:chgData name="Hartmann, Julie M CTR US COO/ITD" userId="13e3b6c6-c07b-42a0-a75b-3927b7bbc44d" providerId="ADAL" clId="{C03115F2-A0AF-4E56-B47F-23578D56CB4A}" dt="2022-07-05T16:51:52.326" v="26"/>
          <ac:spMkLst>
            <pc:docMk/>
            <pc:sldMk cId="4116777307" sldId="258"/>
            <ac:spMk id="3" creationId="{04878938-724C-2B1D-8A5B-352AD8306E83}"/>
          </ac:spMkLst>
        </pc:spChg>
      </pc:sldChg>
      <pc:sldChg chg="modSp add del mod">
        <pc:chgData name="Hartmann, Julie M CTR US COO/ITD" userId="13e3b6c6-c07b-42a0-a75b-3927b7bbc44d" providerId="ADAL" clId="{C03115F2-A0AF-4E56-B47F-23578D56CB4A}" dt="2022-07-05T16:52:09.407" v="45"/>
        <pc:sldMkLst>
          <pc:docMk/>
          <pc:sldMk cId="3971603763" sldId="259"/>
        </pc:sldMkLst>
        <pc:spChg chg="mod">
          <ac:chgData name="Hartmann, Julie M CTR US COO/ITD" userId="13e3b6c6-c07b-42a0-a75b-3927b7bbc44d" providerId="ADAL" clId="{C03115F2-A0AF-4E56-B47F-23578D56CB4A}" dt="2022-07-05T16:52:09.407" v="45"/>
          <ac:spMkLst>
            <pc:docMk/>
            <pc:sldMk cId="3971603763" sldId="259"/>
            <ac:spMk id="3" creationId="{5D460D35-3150-0F75-2AA0-9857F4679976}"/>
          </ac:spMkLst>
        </pc:spChg>
      </pc:sldChg>
      <pc:sldChg chg="modSp add del mod">
        <pc:chgData name="Hartmann, Julie M CTR US COO/ITD" userId="13e3b6c6-c07b-42a0-a75b-3927b7bbc44d" providerId="ADAL" clId="{C03115F2-A0AF-4E56-B47F-23578D56CB4A}" dt="2022-07-05T16:52:09.407" v="45"/>
        <pc:sldMkLst>
          <pc:docMk/>
          <pc:sldMk cId="3483311600" sldId="260"/>
        </pc:sldMkLst>
        <pc:spChg chg="mod">
          <ac:chgData name="Hartmann, Julie M CTR US COO/ITD" userId="13e3b6c6-c07b-42a0-a75b-3927b7bbc44d" providerId="ADAL" clId="{C03115F2-A0AF-4E56-B47F-23578D56CB4A}" dt="2022-07-05T16:52:09.407" v="45"/>
          <ac:spMkLst>
            <pc:docMk/>
            <pc:sldMk cId="3483311600" sldId="260"/>
            <ac:spMk id="6" creationId="{C3645831-4660-54B8-5223-17903F03335B}"/>
          </ac:spMkLst>
        </pc:spChg>
        <pc:spChg chg="mod">
          <ac:chgData name="Hartmann, Julie M CTR US COO/ITD" userId="13e3b6c6-c07b-42a0-a75b-3927b7bbc44d" providerId="ADAL" clId="{C03115F2-A0AF-4E56-B47F-23578D56CB4A}" dt="2022-07-05T16:52:09.407" v="45"/>
          <ac:spMkLst>
            <pc:docMk/>
            <pc:sldMk cId="3483311600" sldId="260"/>
            <ac:spMk id="8" creationId="{70288DD8-B969-F3BC-24A6-7F11B3D3304B}"/>
          </ac:spMkLst>
        </pc:spChg>
      </pc:sldChg>
      <pc:sldChg chg="modSp add del mod">
        <pc:chgData name="Hartmann, Julie M CTR US COO/ITD" userId="13e3b6c6-c07b-42a0-a75b-3927b7bbc44d" providerId="ADAL" clId="{C03115F2-A0AF-4E56-B47F-23578D56CB4A}" dt="2022-07-05T16:52:09.407" v="45"/>
        <pc:sldMkLst>
          <pc:docMk/>
          <pc:sldMk cId="2369728728" sldId="261"/>
        </pc:sldMkLst>
        <pc:spChg chg="mod">
          <ac:chgData name="Hartmann, Julie M CTR US COO/ITD" userId="13e3b6c6-c07b-42a0-a75b-3927b7bbc44d" providerId="ADAL" clId="{C03115F2-A0AF-4E56-B47F-23578D56CB4A}" dt="2022-07-05T16:52:09.407" v="45"/>
          <ac:spMkLst>
            <pc:docMk/>
            <pc:sldMk cId="2369728728" sldId="261"/>
            <ac:spMk id="3" creationId="{F624D61C-11F0-D0EB-E1A2-C62CEF2F13A4}"/>
          </ac:spMkLst>
        </pc:spChg>
      </pc:sldChg>
      <pc:sldChg chg="modSp add del mod">
        <pc:chgData name="Hartmann, Julie M CTR US COO/ITD" userId="13e3b6c6-c07b-42a0-a75b-3927b7bbc44d" providerId="ADAL" clId="{C03115F2-A0AF-4E56-B47F-23578D56CB4A}" dt="2022-07-05T16:52:09.407" v="45"/>
        <pc:sldMkLst>
          <pc:docMk/>
          <pc:sldMk cId="1350819012" sldId="262"/>
        </pc:sldMkLst>
        <pc:spChg chg="mod">
          <ac:chgData name="Hartmann, Julie M CTR US COO/ITD" userId="13e3b6c6-c07b-42a0-a75b-3927b7bbc44d" providerId="ADAL" clId="{C03115F2-A0AF-4E56-B47F-23578D56CB4A}" dt="2022-07-05T16:52:09.407" v="45"/>
          <ac:spMkLst>
            <pc:docMk/>
            <pc:sldMk cId="1350819012" sldId="262"/>
            <ac:spMk id="5" creationId="{FB93F699-54C1-9270-4B12-89C17401208D}"/>
          </ac:spMkLst>
        </pc:spChg>
        <pc:spChg chg="mod">
          <ac:chgData name="Hartmann, Julie M CTR US COO/ITD" userId="13e3b6c6-c07b-42a0-a75b-3927b7bbc44d" providerId="ADAL" clId="{C03115F2-A0AF-4E56-B47F-23578D56CB4A}" dt="2022-07-05T16:52:09.407" v="45"/>
          <ac:spMkLst>
            <pc:docMk/>
            <pc:sldMk cId="1350819012" sldId="262"/>
            <ac:spMk id="6" creationId="{023E590B-F9C3-15CC-C799-3FA388A2CF0A}"/>
          </ac:spMkLst>
        </pc:spChg>
      </pc:sldChg>
      <pc:sldChg chg="add del">
        <pc:chgData name="Hartmann, Julie M CTR US COO/ITD" userId="13e3b6c6-c07b-42a0-a75b-3927b7bbc44d" providerId="ADAL" clId="{C03115F2-A0AF-4E56-B47F-23578D56CB4A}" dt="2022-07-05T16:52:09.407" v="45"/>
        <pc:sldMkLst>
          <pc:docMk/>
          <pc:sldMk cId="4236968394" sldId="263"/>
        </pc:sldMkLst>
      </pc:sldChg>
      <pc:sldChg chg="add del">
        <pc:chgData name="Hartmann, Julie M CTR US COO/ITD" userId="13e3b6c6-c07b-42a0-a75b-3927b7bbc44d" providerId="ADAL" clId="{C03115F2-A0AF-4E56-B47F-23578D56CB4A}" dt="2022-07-05T16:52:09.407" v="45"/>
        <pc:sldMkLst>
          <pc:docMk/>
          <pc:sldMk cId="2256330193" sldId="264"/>
        </pc:sldMkLst>
      </pc:sldChg>
      <pc:sldChg chg="modSp add del mod">
        <pc:chgData name="Hartmann, Julie M CTR US COO/ITD" userId="13e3b6c6-c07b-42a0-a75b-3927b7bbc44d" providerId="ADAL" clId="{C03115F2-A0AF-4E56-B47F-23578D56CB4A}" dt="2022-07-05T16:52:09.407" v="45"/>
        <pc:sldMkLst>
          <pc:docMk/>
          <pc:sldMk cId="3660380330" sldId="265"/>
        </pc:sldMkLst>
        <pc:spChg chg="mod">
          <ac:chgData name="Hartmann, Julie M CTR US COO/ITD" userId="13e3b6c6-c07b-42a0-a75b-3927b7bbc44d" providerId="ADAL" clId="{C03115F2-A0AF-4E56-B47F-23578D56CB4A}" dt="2022-07-05T16:52:09.407" v="45"/>
          <ac:spMkLst>
            <pc:docMk/>
            <pc:sldMk cId="3660380330" sldId="265"/>
            <ac:spMk id="4" creationId="{AB6977F3-50AF-BAEF-9943-5DD21900BE79}"/>
          </ac:spMkLst>
        </pc:spChg>
      </pc:sldChg>
      <pc:sldChg chg="add del">
        <pc:chgData name="Hartmann, Julie M CTR US COO/ITD" userId="13e3b6c6-c07b-42a0-a75b-3927b7bbc44d" providerId="ADAL" clId="{C03115F2-A0AF-4E56-B47F-23578D56CB4A}" dt="2022-07-05T17:00:42.576" v="97" actId="47"/>
        <pc:sldMkLst>
          <pc:docMk/>
          <pc:sldMk cId="0" sldId="266"/>
        </pc:sldMkLst>
      </pc:sldChg>
      <pc:sldChg chg="modSp add del mod">
        <pc:chgData name="Hartmann, Julie M CTR US COO/ITD" userId="13e3b6c6-c07b-42a0-a75b-3927b7bbc44d" providerId="ADAL" clId="{C03115F2-A0AF-4E56-B47F-23578D56CB4A}" dt="2022-07-05T16:51:55.336" v="42"/>
        <pc:sldMkLst>
          <pc:docMk/>
          <pc:sldMk cId="1955265193" sldId="266"/>
        </pc:sldMkLst>
        <pc:spChg chg="mod">
          <ac:chgData name="Hartmann, Julie M CTR US COO/ITD" userId="13e3b6c6-c07b-42a0-a75b-3927b7bbc44d" providerId="ADAL" clId="{C03115F2-A0AF-4E56-B47F-23578D56CB4A}" dt="2022-07-05T16:51:55.336" v="42"/>
          <ac:spMkLst>
            <pc:docMk/>
            <pc:sldMk cId="1955265193" sldId="266"/>
            <ac:spMk id="3" creationId="{9CF46A09-98F6-B8EC-A910-EC5F8BF96D27}"/>
          </ac:spMkLst>
        </pc:spChg>
      </pc:sldChg>
      <pc:sldChg chg="modSp add del mod">
        <pc:chgData name="Hartmann, Julie M CTR US COO/ITD" userId="13e3b6c6-c07b-42a0-a75b-3927b7bbc44d" providerId="ADAL" clId="{C03115F2-A0AF-4E56-B47F-23578D56CB4A}" dt="2022-07-05T16:51:52.326" v="26"/>
        <pc:sldMkLst>
          <pc:docMk/>
          <pc:sldMk cId="2061828127" sldId="266"/>
        </pc:sldMkLst>
        <pc:spChg chg="mod">
          <ac:chgData name="Hartmann, Julie M CTR US COO/ITD" userId="13e3b6c6-c07b-42a0-a75b-3927b7bbc44d" providerId="ADAL" clId="{C03115F2-A0AF-4E56-B47F-23578D56CB4A}" dt="2022-07-05T16:51:52.326" v="26"/>
          <ac:spMkLst>
            <pc:docMk/>
            <pc:sldMk cId="2061828127" sldId="266"/>
            <ac:spMk id="2" creationId="{DEF35F18-FC0F-64E6-D34A-6231A927DC78}"/>
          </ac:spMkLst>
        </pc:spChg>
      </pc:sldChg>
      <pc:sldChg chg="modSp add del mod">
        <pc:chgData name="Hartmann, Julie M CTR US COO/ITD" userId="13e3b6c6-c07b-42a0-a75b-3927b7bbc44d" providerId="ADAL" clId="{C03115F2-A0AF-4E56-B47F-23578D56CB4A}" dt="2022-07-05T16:51:55.336" v="42"/>
        <pc:sldMkLst>
          <pc:docMk/>
          <pc:sldMk cId="34907883" sldId="267"/>
        </pc:sldMkLst>
        <pc:spChg chg="mod">
          <ac:chgData name="Hartmann, Julie M CTR US COO/ITD" userId="13e3b6c6-c07b-42a0-a75b-3927b7bbc44d" providerId="ADAL" clId="{C03115F2-A0AF-4E56-B47F-23578D56CB4A}" dt="2022-07-05T16:51:55.336" v="42"/>
          <ac:spMkLst>
            <pc:docMk/>
            <pc:sldMk cId="34907883" sldId="267"/>
            <ac:spMk id="3" creationId="{5534E3F5-59ED-E08F-ECF0-846063929F3E}"/>
          </ac:spMkLst>
        </pc:spChg>
      </pc:sldChg>
      <pc:sldChg chg="modSp add del mod">
        <pc:chgData name="Hartmann, Julie M CTR US COO/ITD" userId="13e3b6c6-c07b-42a0-a75b-3927b7bbc44d" providerId="ADAL" clId="{C03115F2-A0AF-4E56-B47F-23578D56CB4A}" dt="2022-07-05T16:51:52.326" v="26"/>
        <pc:sldMkLst>
          <pc:docMk/>
          <pc:sldMk cId="555396609" sldId="267"/>
        </pc:sldMkLst>
        <pc:spChg chg="mod">
          <ac:chgData name="Hartmann, Julie M CTR US COO/ITD" userId="13e3b6c6-c07b-42a0-a75b-3927b7bbc44d" providerId="ADAL" clId="{C03115F2-A0AF-4E56-B47F-23578D56CB4A}" dt="2022-07-05T16:51:52.326" v="26"/>
          <ac:spMkLst>
            <pc:docMk/>
            <pc:sldMk cId="555396609" sldId="267"/>
            <ac:spMk id="3" creationId="{5534E3F5-59ED-E08F-ECF0-846063929F3E}"/>
          </ac:spMkLst>
        </pc:spChg>
      </pc:sldChg>
      <pc:sldChg chg="add del">
        <pc:chgData name="Hartmann, Julie M CTR US COO/ITD" userId="13e3b6c6-c07b-42a0-a75b-3927b7bbc44d" providerId="ADAL" clId="{C03115F2-A0AF-4E56-B47F-23578D56CB4A}" dt="2022-07-05T18:39:17.757" v="666" actId="47"/>
        <pc:sldMkLst>
          <pc:docMk/>
          <pc:sldMk cId="1125586314" sldId="267"/>
        </pc:sldMkLst>
      </pc:sldChg>
      <pc:sldChg chg="add del">
        <pc:chgData name="Hartmann, Julie M CTR US COO/ITD" userId="13e3b6c6-c07b-42a0-a75b-3927b7bbc44d" providerId="ADAL" clId="{C03115F2-A0AF-4E56-B47F-23578D56CB4A}" dt="2022-07-05T17:00:43.413" v="99" actId="47"/>
        <pc:sldMkLst>
          <pc:docMk/>
          <pc:sldMk cId="0" sldId="272"/>
        </pc:sldMkLst>
      </pc:sldChg>
      <pc:sldChg chg="add del">
        <pc:chgData name="Hartmann, Julie M CTR US COO/ITD" userId="13e3b6c6-c07b-42a0-a75b-3927b7bbc44d" providerId="ADAL" clId="{C03115F2-A0AF-4E56-B47F-23578D56CB4A}" dt="2022-07-05T17:00:43.758" v="100" actId="47"/>
        <pc:sldMkLst>
          <pc:docMk/>
          <pc:sldMk cId="0" sldId="274"/>
        </pc:sldMkLst>
      </pc:sldChg>
      <pc:sldChg chg="add del">
        <pc:chgData name="Hartmann, Julie M CTR US COO/ITD" userId="13e3b6c6-c07b-42a0-a75b-3927b7bbc44d" providerId="ADAL" clId="{C03115F2-A0AF-4E56-B47F-23578D56CB4A}" dt="2022-07-05T17:00:44.126" v="101" actId="47"/>
        <pc:sldMkLst>
          <pc:docMk/>
          <pc:sldMk cId="0" sldId="275"/>
        </pc:sldMkLst>
      </pc:sldChg>
      <pc:sldChg chg="add del">
        <pc:chgData name="Hartmann, Julie M CTR US COO/ITD" userId="13e3b6c6-c07b-42a0-a75b-3927b7bbc44d" providerId="ADAL" clId="{C03115F2-A0AF-4E56-B47F-23578D56CB4A}" dt="2022-07-05T17:00:42.883" v="98" actId="47"/>
        <pc:sldMkLst>
          <pc:docMk/>
          <pc:sldMk cId="0" sldId="276"/>
        </pc:sldMkLst>
      </pc:sldChg>
      <pc:sldChg chg="modSp add del mod modNotesTx">
        <pc:chgData name="Hartmann, Julie M CTR US COO/ITD" userId="13e3b6c6-c07b-42a0-a75b-3927b7bbc44d" providerId="ADAL" clId="{C03115F2-A0AF-4E56-B47F-23578D56CB4A}" dt="2022-07-05T19:01:41.351" v="816" actId="1076"/>
        <pc:sldMkLst>
          <pc:docMk/>
          <pc:sldMk cId="0" sldId="278"/>
        </pc:sldMkLst>
        <pc:spChg chg="mod">
          <ac:chgData name="Hartmann, Julie M CTR US COO/ITD" userId="13e3b6c6-c07b-42a0-a75b-3927b7bbc44d" providerId="ADAL" clId="{C03115F2-A0AF-4E56-B47F-23578D56CB4A}" dt="2022-07-05T18:10:02.344" v="153" actId="207"/>
          <ac:spMkLst>
            <pc:docMk/>
            <pc:sldMk cId="0" sldId="278"/>
            <ac:spMk id="9" creationId="{00000000-0000-0000-0000-000000000000}"/>
          </ac:spMkLst>
        </pc:spChg>
        <pc:spChg chg="mod">
          <ac:chgData name="Hartmann, Julie M CTR US COO/ITD" userId="13e3b6c6-c07b-42a0-a75b-3927b7bbc44d" providerId="ADAL" clId="{C03115F2-A0AF-4E56-B47F-23578D56CB4A}" dt="2022-07-05T19:01:41.351" v="816" actId="1076"/>
          <ac:spMkLst>
            <pc:docMk/>
            <pc:sldMk cId="0" sldId="278"/>
            <ac:spMk id="10" creationId="{00000000-0000-0000-0000-000000000000}"/>
          </ac:spMkLst>
        </pc:spChg>
      </pc:sldChg>
      <pc:sldChg chg="modSp add del mod modNotesTx">
        <pc:chgData name="Hartmann, Julie M CTR US COO/ITD" userId="13e3b6c6-c07b-42a0-a75b-3927b7bbc44d" providerId="ADAL" clId="{C03115F2-A0AF-4E56-B47F-23578D56CB4A}" dt="2022-07-05T19:14:07.118" v="864" actId="47"/>
        <pc:sldMkLst>
          <pc:docMk/>
          <pc:sldMk cId="0" sldId="279"/>
        </pc:sldMkLst>
        <pc:spChg chg="mod">
          <ac:chgData name="Hartmann, Julie M CTR US COO/ITD" userId="13e3b6c6-c07b-42a0-a75b-3927b7bbc44d" providerId="ADAL" clId="{C03115F2-A0AF-4E56-B47F-23578D56CB4A}" dt="2022-07-05T18:11:34.568" v="161" actId="207"/>
          <ac:spMkLst>
            <pc:docMk/>
            <pc:sldMk cId="0" sldId="279"/>
            <ac:spMk id="8" creationId="{00000000-0000-0000-0000-000000000000}"/>
          </ac:spMkLst>
        </pc:spChg>
        <pc:spChg chg="mod">
          <ac:chgData name="Hartmann, Julie M CTR US COO/ITD" userId="13e3b6c6-c07b-42a0-a75b-3927b7bbc44d" providerId="ADAL" clId="{C03115F2-A0AF-4E56-B47F-23578D56CB4A}" dt="2022-07-05T18:15:48.081" v="444" actId="404"/>
          <ac:spMkLst>
            <pc:docMk/>
            <pc:sldMk cId="0" sldId="279"/>
            <ac:spMk id="9" creationId="{00000000-0000-0000-0000-000000000000}"/>
          </ac:spMkLst>
        </pc:spChg>
      </pc:sldChg>
      <pc:sldChg chg="addSp delSp modSp add del mod modClrScheme chgLayout modNotesTx">
        <pc:chgData name="Hartmann, Julie M CTR US COO/ITD" userId="13e3b6c6-c07b-42a0-a75b-3927b7bbc44d" providerId="ADAL" clId="{C03115F2-A0AF-4E56-B47F-23578D56CB4A}" dt="2022-07-05T19:18:20.619" v="1039" actId="47"/>
        <pc:sldMkLst>
          <pc:docMk/>
          <pc:sldMk cId="0" sldId="280"/>
        </pc:sldMkLst>
        <pc:spChg chg="add mod ord">
          <ac:chgData name="Hartmann, Julie M CTR US COO/ITD" userId="13e3b6c6-c07b-42a0-a75b-3927b7bbc44d" providerId="ADAL" clId="{C03115F2-A0AF-4E56-B47F-23578D56CB4A}" dt="2022-07-05T18:24:16.545" v="471" actId="1076"/>
          <ac:spMkLst>
            <pc:docMk/>
            <pc:sldMk cId="0" sldId="280"/>
            <ac:spMk id="7" creationId="{32318493-9EB2-D499-1110-9910015E6707}"/>
          </ac:spMkLst>
        </pc:spChg>
        <pc:spChg chg="mod ord">
          <ac:chgData name="Hartmann, Julie M CTR US COO/ITD" userId="13e3b6c6-c07b-42a0-a75b-3927b7bbc44d" providerId="ADAL" clId="{C03115F2-A0AF-4E56-B47F-23578D56CB4A}" dt="2022-07-05T18:16:33.702" v="449" actId="700"/>
          <ac:spMkLst>
            <pc:docMk/>
            <pc:sldMk cId="0" sldId="280"/>
            <ac:spMk id="8" creationId="{00000000-0000-0000-0000-000000000000}"/>
          </ac:spMkLst>
        </pc:spChg>
        <pc:spChg chg="del">
          <ac:chgData name="Hartmann, Julie M CTR US COO/ITD" userId="13e3b6c6-c07b-42a0-a75b-3927b7bbc44d" providerId="ADAL" clId="{C03115F2-A0AF-4E56-B47F-23578D56CB4A}" dt="2022-07-05T18:16:37.166" v="450" actId="478"/>
          <ac:spMkLst>
            <pc:docMk/>
            <pc:sldMk cId="0" sldId="280"/>
            <ac:spMk id="9" creationId="{00000000-0000-0000-0000-000000000000}"/>
          </ac:spMkLst>
        </pc:spChg>
        <pc:spChg chg="add mod ord">
          <ac:chgData name="Hartmann, Julie M CTR US COO/ITD" userId="13e3b6c6-c07b-42a0-a75b-3927b7bbc44d" providerId="ADAL" clId="{C03115F2-A0AF-4E56-B47F-23578D56CB4A}" dt="2022-07-05T18:24:16.545" v="471" actId="1076"/>
          <ac:spMkLst>
            <pc:docMk/>
            <pc:sldMk cId="0" sldId="280"/>
            <ac:spMk id="10" creationId="{B0C762CA-991E-6252-3F38-602E5B6266AA}"/>
          </ac:spMkLst>
        </pc:spChg>
        <pc:spChg chg="add del mod">
          <ac:chgData name="Hartmann, Julie M CTR US COO/ITD" userId="13e3b6c6-c07b-42a0-a75b-3927b7bbc44d" providerId="ADAL" clId="{C03115F2-A0AF-4E56-B47F-23578D56CB4A}" dt="2022-07-05T18:17:01.419" v="456"/>
          <ac:spMkLst>
            <pc:docMk/>
            <pc:sldMk cId="0" sldId="280"/>
            <ac:spMk id="11" creationId="{FF839316-9DBF-B8AE-C0B3-59C64393850C}"/>
          </ac:spMkLst>
        </pc:spChg>
        <pc:spChg chg="add del mod">
          <ac:chgData name="Hartmann, Julie M CTR US COO/ITD" userId="13e3b6c6-c07b-42a0-a75b-3927b7bbc44d" providerId="ADAL" clId="{C03115F2-A0AF-4E56-B47F-23578D56CB4A}" dt="2022-07-05T18:17:01.419" v="456"/>
          <ac:spMkLst>
            <pc:docMk/>
            <pc:sldMk cId="0" sldId="280"/>
            <ac:spMk id="12" creationId="{00817E27-67BA-35A6-9D31-7E49D967EEAD}"/>
          </ac:spMkLst>
        </pc:spChg>
        <pc:spChg chg="add del mod">
          <ac:chgData name="Hartmann, Julie M CTR US COO/ITD" userId="13e3b6c6-c07b-42a0-a75b-3927b7bbc44d" providerId="ADAL" clId="{C03115F2-A0AF-4E56-B47F-23578D56CB4A}" dt="2022-07-05T18:25:45.268" v="511" actId="113"/>
          <ac:spMkLst>
            <pc:docMk/>
            <pc:sldMk cId="0" sldId="280"/>
            <ac:spMk id="13" creationId="{FA374730-3C15-736A-6639-D556A03BD017}"/>
          </ac:spMkLst>
        </pc:spChg>
        <pc:spChg chg="add del mod">
          <ac:chgData name="Hartmann, Julie M CTR US COO/ITD" userId="13e3b6c6-c07b-42a0-a75b-3927b7bbc44d" providerId="ADAL" clId="{C03115F2-A0AF-4E56-B47F-23578D56CB4A}" dt="2022-07-05T18:25:00.741" v="478" actId="478"/>
          <ac:spMkLst>
            <pc:docMk/>
            <pc:sldMk cId="0" sldId="280"/>
            <ac:spMk id="14" creationId="{4F258760-FFD2-7261-6C96-34D3713F00B9}"/>
          </ac:spMkLst>
        </pc:spChg>
        <pc:spChg chg="add del mod">
          <ac:chgData name="Hartmann, Julie M CTR US COO/ITD" userId="13e3b6c6-c07b-42a0-a75b-3927b7bbc44d" providerId="ADAL" clId="{C03115F2-A0AF-4E56-B47F-23578D56CB4A}" dt="2022-07-05T18:25:05.222" v="480"/>
          <ac:spMkLst>
            <pc:docMk/>
            <pc:sldMk cId="0" sldId="280"/>
            <ac:spMk id="15" creationId="{A59A8DD7-BD94-41A5-A9E0-DC35508A887E}"/>
          </ac:spMkLst>
        </pc:spChg>
        <pc:spChg chg="add del mod">
          <ac:chgData name="Hartmann, Julie M CTR US COO/ITD" userId="13e3b6c6-c07b-42a0-a75b-3927b7bbc44d" providerId="ADAL" clId="{C03115F2-A0AF-4E56-B47F-23578D56CB4A}" dt="2022-07-05T18:25:05.222" v="480"/>
          <ac:spMkLst>
            <pc:docMk/>
            <pc:sldMk cId="0" sldId="280"/>
            <ac:spMk id="16" creationId="{E331EE06-7D6D-B917-1843-54B57331892D}"/>
          </ac:spMkLst>
        </pc:spChg>
        <pc:spChg chg="add mod">
          <ac:chgData name="Hartmann, Julie M CTR US COO/ITD" userId="13e3b6c6-c07b-42a0-a75b-3927b7bbc44d" providerId="ADAL" clId="{C03115F2-A0AF-4E56-B47F-23578D56CB4A}" dt="2022-07-05T18:25:48.719" v="512" actId="113"/>
          <ac:spMkLst>
            <pc:docMk/>
            <pc:sldMk cId="0" sldId="280"/>
            <ac:spMk id="17" creationId="{DB9D50A8-C213-1357-B112-68F65A3485DF}"/>
          </ac:spMkLst>
        </pc:spChg>
      </pc:sldChg>
      <pc:sldChg chg="add del">
        <pc:chgData name="Hartmann, Julie M CTR US COO/ITD" userId="13e3b6c6-c07b-42a0-a75b-3927b7bbc44d" providerId="ADAL" clId="{C03115F2-A0AF-4E56-B47F-23578D56CB4A}" dt="2022-07-05T18:39:17.757" v="666" actId="47"/>
        <pc:sldMkLst>
          <pc:docMk/>
          <pc:sldMk cId="0" sldId="286"/>
        </pc:sldMkLst>
      </pc:sldChg>
      <pc:sldChg chg="addSp delSp modSp add del mod ord">
        <pc:chgData name="Hartmann, Julie M CTR US COO/ITD" userId="13e3b6c6-c07b-42a0-a75b-3927b7bbc44d" providerId="ADAL" clId="{C03115F2-A0AF-4E56-B47F-23578D56CB4A}" dt="2022-07-06T17:03:00.340" v="2208" actId="1076"/>
        <pc:sldMkLst>
          <pc:docMk/>
          <pc:sldMk cId="0" sldId="288"/>
        </pc:sldMkLst>
        <pc:spChg chg="mod">
          <ac:chgData name="Hartmann, Julie M CTR US COO/ITD" userId="13e3b6c6-c07b-42a0-a75b-3927b7bbc44d" providerId="ADAL" clId="{C03115F2-A0AF-4E56-B47F-23578D56CB4A}" dt="2022-07-06T16:52:04.202" v="2017" actId="20577"/>
          <ac:spMkLst>
            <pc:docMk/>
            <pc:sldMk cId="0" sldId="288"/>
            <ac:spMk id="8" creationId="{00000000-0000-0000-0000-000000000000}"/>
          </ac:spMkLst>
        </pc:spChg>
        <pc:spChg chg="del mod">
          <ac:chgData name="Hartmann, Julie M CTR US COO/ITD" userId="13e3b6c6-c07b-42a0-a75b-3927b7bbc44d" providerId="ADAL" clId="{C03115F2-A0AF-4E56-B47F-23578D56CB4A}" dt="2022-07-05T19:11:51.917" v="829" actId="478"/>
          <ac:spMkLst>
            <pc:docMk/>
            <pc:sldMk cId="0" sldId="288"/>
            <ac:spMk id="9" creationId="{00000000-0000-0000-0000-000000000000}"/>
          </ac:spMkLst>
        </pc:spChg>
        <pc:graphicFrameChg chg="add mod modGraphic">
          <ac:chgData name="Hartmann, Julie M CTR US COO/ITD" userId="13e3b6c6-c07b-42a0-a75b-3927b7bbc44d" providerId="ADAL" clId="{C03115F2-A0AF-4E56-B47F-23578D56CB4A}" dt="2022-07-06T17:03:00.340" v="2208" actId="1076"/>
          <ac:graphicFrameMkLst>
            <pc:docMk/>
            <pc:sldMk cId="0" sldId="288"/>
            <ac:graphicFrameMk id="11" creationId="{9AE43AB5-4DEF-29B8-4A36-9EFEF8AA6A0A}"/>
          </ac:graphicFrameMkLst>
        </pc:graphicFrameChg>
        <pc:picChg chg="add del mod">
          <ac:chgData name="Hartmann, Julie M CTR US COO/ITD" userId="13e3b6c6-c07b-42a0-a75b-3927b7bbc44d" providerId="ADAL" clId="{C03115F2-A0AF-4E56-B47F-23578D56CB4A}" dt="2022-07-05T19:11:56.045" v="831" actId="478"/>
          <ac:picMkLst>
            <pc:docMk/>
            <pc:sldMk cId="0" sldId="288"/>
            <ac:picMk id="10" creationId="{D95CCA3E-EBDE-07D0-9988-4BD60394AF05}"/>
          </ac:picMkLst>
        </pc:picChg>
      </pc:sldChg>
      <pc:sldChg chg="add del">
        <pc:chgData name="Hartmann, Julie M CTR US COO/ITD" userId="13e3b6c6-c07b-42a0-a75b-3927b7bbc44d" providerId="ADAL" clId="{C03115F2-A0AF-4E56-B47F-23578D56CB4A}" dt="2022-07-06T15:43:18.820" v="1400" actId="47"/>
        <pc:sldMkLst>
          <pc:docMk/>
          <pc:sldMk cId="0" sldId="290"/>
        </pc:sldMkLst>
      </pc:sldChg>
      <pc:sldChg chg="add del">
        <pc:chgData name="Hartmann, Julie M CTR US COO/ITD" userId="13e3b6c6-c07b-42a0-a75b-3927b7bbc44d" providerId="ADAL" clId="{C03115F2-A0AF-4E56-B47F-23578D56CB4A}" dt="2022-07-06T15:43:18.820" v="1400" actId="47"/>
        <pc:sldMkLst>
          <pc:docMk/>
          <pc:sldMk cId="0" sldId="291"/>
        </pc:sldMkLst>
      </pc:sldChg>
      <pc:sldChg chg="add del">
        <pc:chgData name="Hartmann, Julie M CTR US COO/ITD" userId="13e3b6c6-c07b-42a0-a75b-3927b7bbc44d" providerId="ADAL" clId="{C03115F2-A0AF-4E56-B47F-23578D56CB4A}" dt="2022-07-05T18:39:17.757" v="666" actId="47"/>
        <pc:sldMkLst>
          <pc:docMk/>
          <pc:sldMk cId="0" sldId="292"/>
        </pc:sldMkLst>
      </pc:sldChg>
      <pc:sldChg chg="add del">
        <pc:chgData name="Hartmann, Julie M CTR US COO/ITD" userId="13e3b6c6-c07b-42a0-a75b-3927b7bbc44d" providerId="ADAL" clId="{C03115F2-A0AF-4E56-B47F-23578D56CB4A}" dt="2022-07-06T15:43:18.820" v="1400" actId="47"/>
        <pc:sldMkLst>
          <pc:docMk/>
          <pc:sldMk cId="0" sldId="299"/>
        </pc:sldMkLst>
      </pc:sldChg>
      <pc:sldChg chg="add del">
        <pc:chgData name="Hartmann, Julie M CTR US COO/ITD" userId="13e3b6c6-c07b-42a0-a75b-3927b7bbc44d" providerId="ADAL" clId="{C03115F2-A0AF-4E56-B47F-23578D56CB4A}" dt="2022-07-05T16:52:22.128" v="54" actId="47"/>
        <pc:sldMkLst>
          <pc:docMk/>
          <pc:sldMk cId="0" sldId="300"/>
        </pc:sldMkLst>
      </pc:sldChg>
      <pc:sldChg chg="add del">
        <pc:chgData name="Hartmann, Julie M CTR US COO/ITD" userId="13e3b6c6-c07b-42a0-a75b-3927b7bbc44d" providerId="ADAL" clId="{C03115F2-A0AF-4E56-B47F-23578D56CB4A}" dt="2022-07-06T15:43:18.820" v="1400" actId="47"/>
        <pc:sldMkLst>
          <pc:docMk/>
          <pc:sldMk cId="0" sldId="301"/>
        </pc:sldMkLst>
      </pc:sldChg>
      <pc:sldChg chg="add del">
        <pc:chgData name="Hartmann, Julie M CTR US COO/ITD" userId="13e3b6c6-c07b-42a0-a75b-3927b7bbc44d" providerId="ADAL" clId="{C03115F2-A0AF-4E56-B47F-23578D56CB4A}" dt="2022-07-06T15:43:18.820" v="1400" actId="47"/>
        <pc:sldMkLst>
          <pc:docMk/>
          <pc:sldMk cId="0" sldId="302"/>
        </pc:sldMkLst>
      </pc:sldChg>
      <pc:sldChg chg="add del">
        <pc:chgData name="Hartmann, Julie M CTR US COO/ITD" userId="13e3b6c6-c07b-42a0-a75b-3927b7bbc44d" providerId="ADAL" clId="{C03115F2-A0AF-4E56-B47F-23578D56CB4A}" dt="2022-07-06T15:43:18.820" v="1400" actId="47"/>
        <pc:sldMkLst>
          <pc:docMk/>
          <pc:sldMk cId="0" sldId="303"/>
        </pc:sldMkLst>
      </pc:sldChg>
      <pc:sldChg chg="add del">
        <pc:chgData name="Hartmann, Julie M CTR US COO/ITD" userId="13e3b6c6-c07b-42a0-a75b-3927b7bbc44d" providerId="ADAL" clId="{C03115F2-A0AF-4E56-B47F-23578D56CB4A}" dt="2022-07-05T16:52:22.696" v="55" actId="47"/>
        <pc:sldMkLst>
          <pc:docMk/>
          <pc:sldMk cId="0" sldId="304"/>
        </pc:sldMkLst>
      </pc:sldChg>
      <pc:sldChg chg="add del">
        <pc:chgData name="Hartmann, Julie M CTR US COO/ITD" userId="13e3b6c6-c07b-42a0-a75b-3927b7bbc44d" providerId="ADAL" clId="{C03115F2-A0AF-4E56-B47F-23578D56CB4A}" dt="2022-07-05T16:52:17.879" v="48" actId="47"/>
        <pc:sldMkLst>
          <pc:docMk/>
          <pc:sldMk cId="0" sldId="305"/>
        </pc:sldMkLst>
      </pc:sldChg>
      <pc:sldChg chg="add del">
        <pc:chgData name="Hartmann, Julie M CTR US COO/ITD" userId="13e3b6c6-c07b-42a0-a75b-3927b7bbc44d" providerId="ADAL" clId="{C03115F2-A0AF-4E56-B47F-23578D56CB4A}" dt="2022-07-05T16:52:16.803" v="46" actId="47"/>
        <pc:sldMkLst>
          <pc:docMk/>
          <pc:sldMk cId="0" sldId="306"/>
        </pc:sldMkLst>
      </pc:sldChg>
      <pc:sldChg chg="add del">
        <pc:chgData name="Hartmann, Julie M CTR US COO/ITD" userId="13e3b6c6-c07b-42a0-a75b-3927b7bbc44d" providerId="ADAL" clId="{C03115F2-A0AF-4E56-B47F-23578D56CB4A}" dt="2022-07-05T16:52:17.417" v="47" actId="47"/>
        <pc:sldMkLst>
          <pc:docMk/>
          <pc:sldMk cId="0" sldId="307"/>
        </pc:sldMkLst>
      </pc:sldChg>
      <pc:sldChg chg="modSp add del mod modNotesTx">
        <pc:chgData name="Hartmann, Julie M CTR US COO/ITD" userId="13e3b6c6-c07b-42a0-a75b-3927b7bbc44d" providerId="ADAL" clId="{C03115F2-A0AF-4E56-B47F-23578D56CB4A}" dt="2022-07-06T16:29:42.479" v="1803" actId="47"/>
        <pc:sldMkLst>
          <pc:docMk/>
          <pc:sldMk cId="2754720516" sldId="316"/>
        </pc:sldMkLst>
        <pc:spChg chg="mod">
          <ac:chgData name="Hartmann, Julie M CTR US COO/ITD" userId="13e3b6c6-c07b-42a0-a75b-3927b7bbc44d" providerId="ADAL" clId="{C03115F2-A0AF-4E56-B47F-23578D56CB4A}" dt="2022-07-05T18:39:57.056" v="695" actId="207"/>
          <ac:spMkLst>
            <pc:docMk/>
            <pc:sldMk cId="2754720516" sldId="316"/>
            <ac:spMk id="8" creationId="{00000000-0000-0000-0000-000000000000}"/>
          </ac:spMkLst>
        </pc:spChg>
        <pc:spChg chg="mod">
          <ac:chgData name="Hartmann, Julie M CTR US COO/ITD" userId="13e3b6c6-c07b-42a0-a75b-3927b7bbc44d" providerId="ADAL" clId="{C03115F2-A0AF-4E56-B47F-23578D56CB4A}" dt="2022-07-06T16:24:48.958" v="1703" actId="15"/>
          <ac:spMkLst>
            <pc:docMk/>
            <pc:sldMk cId="2754720516" sldId="316"/>
            <ac:spMk id="9" creationId="{00000000-0000-0000-0000-000000000000}"/>
          </ac:spMkLst>
        </pc:spChg>
      </pc:sldChg>
      <pc:sldChg chg="add del">
        <pc:chgData name="Hartmann, Julie M CTR US COO/ITD" userId="13e3b6c6-c07b-42a0-a75b-3927b7bbc44d" providerId="ADAL" clId="{C03115F2-A0AF-4E56-B47F-23578D56CB4A}" dt="2022-07-05T19:12:16.373" v="836" actId="47"/>
        <pc:sldMkLst>
          <pc:docMk/>
          <pc:sldMk cId="3810657330" sldId="317"/>
        </pc:sldMkLst>
      </pc:sldChg>
      <pc:sldChg chg="add del">
        <pc:chgData name="Hartmann, Julie M CTR US COO/ITD" userId="13e3b6c6-c07b-42a0-a75b-3927b7bbc44d" providerId="ADAL" clId="{C03115F2-A0AF-4E56-B47F-23578D56CB4A}" dt="2022-07-06T15:43:18.820" v="1400" actId="47"/>
        <pc:sldMkLst>
          <pc:docMk/>
          <pc:sldMk cId="2088405705" sldId="318"/>
        </pc:sldMkLst>
      </pc:sldChg>
      <pc:sldChg chg="add del">
        <pc:chgData name="Hartmann, Julie M CTR US COO/ITD" userId="13e3b6c6-c07b-42a0-a75b-3927b7bbc44d" providerId="ADAL" clId="{C03115F2-A0AF-4E56-B47F-23578D56CB4A}" dt="2022-07-05T16:52:18.795" v="50" actId="47"/>
        <pc:sldMkLst>
          <pc:docMk/>
          <pc:sldMk cId="2507760316" sldId="321"/>
        </pc:sldMkLst>
      </pc:sldChg>
      <pc:sldChg chg="add del">
        <pc:chgData name="Hartmann, Julie M CTR US COO/ITD" userId="13e3b6c6-c07b-42a0-a75b-3927b7bbc44d" providerId="ADAL" clId="{C03115F2-A0AF-4E56-B47F-23578D56CB4A}" dt="2022-07-05T16:52:21.402" v="53" actId="47"/>
        <pc:sldMkLst>
          <pc:docMk/>
          <pc:sldMk cId="1871231801" sldId="322"/>
        </pc:sldMkLst>
      </pc:sldChg>
      <pc:sldChg chg="modSp mod modNotesTx">
        <pc:chgData name="Hartmann, Julie M CTR US COO/ITD" userId="13e3b6c6-c07b-42a0-a75b-3927b7bbc44d" providerId="ADAL" clId="{C03115F2-A0AF-4E56-B47F-23578D56CB4A}" dt="2022-07-06T16:49:00.280" v="1890" actId="20577"/>
        <pc:sldMkLst>
          <pc:docMk/>
          <pc:sldMk cId="416697272" sldId="323"/>
        </pc:sldMkLst>
        <pc:spChg chg="mod">
          <ac:chgData name="Hartmann, Julie M CTR US COO/ITD" userId="13e3b6c6-c07b-42a0-a75b-3927b7bbc44d" providerId="ADAL" clId="{C03115F2-A0AF-4E56-B47F-23578D56CB4A}" dt="2022-07-05T16:58:15.211" v="73" actId="207"/>
          <ac:spMkLst>
            <pc:docMk/>
            <pc:sldMk cId="416697272" sldId="323"/>
            <ac:spMk id="8" creationId="{00000000-0000-0000-0000-000000000000}"/>
          </ac:spMkLst>
        </pc:spChg>
        <pc:spChg chg="mod">
          <ac:chgData name="Hartmann, Julie M CTR US COO/ITD" userId="13e3b6c6-c07b-42a0-a75b-3927b7bbc44d" providerId="ADAL" clId="{C03115F2-A0AF-4E56-B47F-23578D56CB4A}" dt="2022-07-06T16:49:00.280" v="1890" actId="20577"/>
          <ac:spMkLst>
            <pc:docMk/>
            <pc:sldMk cId="416697272" sldId="323"/>
            <ac:spMk id="10" creationId="{FAAAF937-2D6B-4439-AAEE-89D23D6E0E0C}"/>
          </ac:spMkLst>
        </pc:spChg>
      </pc:sldChg>
      <pc:sldChg chg="addSp delSp modSp add del mod modNotesTx">
        <pc:chgData name="Hartmann, Julie M CTR US COO/ITD" userId="13e3b6c6-c07b-42a0-a75b-3927b7bbc44d" providerId="ADAL" clId="{C03115F2-A0AF-4E56-B47F-23578D56CB4A}" dt="2022-07-06T17:09:38.255" v="2291"/>
        <pc:sldMkLst>
          <pc:docMk/>
          <pc:sldMk cId="811031415" sldId="324"/>
        </pc:sldMkLst>
        <pc:spChg chg="mod">
          <ac:chgData name="Hartmann, Julie M CTR US COO/ITD" userId="13e3b6c6-c07b-42a0-a75b-3927b7bbc44d" providerId="ADAL" clId="{C03115F2-A0AF-4E56-B47F-23578D56CB4A}" dt="2022-07-05T18:26:18.152" v="516" actId="207"/>
          <ac:spMkLst>
            <pc:docMk/>
            <pc:sldMk cId="811031415" sldId="324"/>
            <ac:spMk id="8" creationId="{00000000-0000-0000-0000-000000000000}"/>
          </ac:spMkLst>
        </pc:spChg>
        <pc:spChg chg="del">
          <ac:chgData name="Hartmann, Julie M CTR US COO/ITD" userId="13e3b6c6-c07b-42a0-a75b-3927b7bbc44d" providerId="ADAL" clId="{C03115F2-A0AF-4E56-B47F-23578D56CB4A}" dt="2022-07-05T18:26:44.396" v="524" actId="478"/>
          <ac:spMkLst>
            <pc:docMk/>
            <pc:sldMk cId="811031415" sldId="324"/>
            <ac:spMk id="10" creationId="{8938EA55-4EA6-4808-86E5-C64D3CB17442}"/>
          </ac:spMkLst>
        </pc:spChg>
        <pc:spChg chg="del">
          <ac:chgData name="Hartmann, Julie M CTR US COO/ITD" userId="13e3b6c6-c07b-42a0-a75b-3927b7bbc44d" providerId="ADAL" clId="{C03115F2-A0AF-4E56-B47F-23578D56CB4A}" dt="2022-07-05T18:26:25.803" v="518" actId="478"/>
          <ac:spMkLst>
            <pc:docMk/>
            <pc:sldMk cId="811031415" sldId="324"/>
            <ac:spMk id="11" creationId="{3009E410-2974-4274-B148-76337243CB09}"/>
          </ac:spMkLst>
        </pc:spChg>
        <pc:spChg chg="del">
          <ac:chgData name="Hartmann, Julie M CTR US COO/ITD" userId="13e3b6c6-c07b-42a0-a75b-3927b7bbc44d" providerId="ADAL" clId="{C03115F2-A0AF-4E56-B47F-23578D56CB4A}" dt="2022-07-05T18:26:25.803" v="518" actId="478"/>
          <ac:spMkLst>
            <pc:docMk/>
            <pc:sldMk cId="811031415" sldId="324"/>
            <ac:spMk id="12" creationId="{CEB472E4-070C-4FCD-8A9F-50A683A32AA4}"/>
          </ac:spMkLst>
        </pc:spChg>
        <pc:spChg chg="del">
          <ac:chgData name="Hartmann, Julie M CTR US COO/ITD" userId="13e3b6c6-c07b-42a0-a75b-3927b7bbc44d" providerId="ADAL" clId="{C03115F2-A0AF-4E56-B47F-23578D56CB4A}" dt="2022-07-05T18:26:25.803" v="518" actId="478"/>
          <ac:spMkLst>
            <pc:docMk/>
            <pc:sldMk cId="811031415" sldId="324"/>
            <ac:spMk id="13" creationId="{B138A94C-5636-4D3F-A1B4-AB752BAD6CEB}"/>
          </ac:spMkLst>
        </pc:spChg>
        <pc:spChg chg="del">
          <ac:chgData name="Hartmann, Julie M CTR US COO/ITD" userId="13e3b6c6-c07b-42a0-a75b-3927b7bbc44d" providerId="ADAL" clId="{C03115F2-A0AF-4E56-B47F-23578D56CB4A}" dt="2022-07-05T18:26:25.803" v="518" actId="478"/>
          <ac:spMkLst>
            <pc:docMk/>
            <pc:sldMk cId="811031415" sldId="324"/>
            <ac:spMk id="14" creationId="{EA1DD17E-19FA-4B96-8163-AE66778664C3}"/>
          </ac:spMkLst>
        </pc:spChg>
        <pc:spChg chg="del">
          <ac:chgData name="Hartmann, Julie M CTR US COO/ITD" userId="13e3b6c6-c07b-42a0-a75b-3927b7bbc44d" providerId="ADAL" clId="{C03115F2-A0AF-4E56-B47F-23578D56CB4A}" dt="2022-07-05T18:26:22.060" v="517" actId="478"/>
          <ac:spMkLst>
            <pc:docMk/>
            <pc:sldMk cId="811031415" sldId="324"/>
            <ac:spMk id="15" creationId="{9BBA8A76-7D00-44D9-9262-F0693256B814}"/>
          </ac:spMkLst>
        </pc:spChg>
        <pc:spChg chg="del">
          <ac:chgData name="Hartmann, Julie M CTR US COO/ITD" userId="13e3b6c6-c07b-42a0-a75b-3927b7bbc44d" providerId="ADAL" clId="{C03115F2-A0AF-4E56-B47F-23578D56CB4A}" dt="2022-07-05T18:26:25.803" v="518" actId="478"/>
          <ac:spMkLst>
            <pc:docMk/>
            <pc:sldMk cId="811031415" sldId="324"/>
            <ac:spMk id="16" creationId="{F112B566-65D1-43D5-AF20-F8207402F1A4}"/>
          </ac:spMkLst>
        </pc:spChg>
        <pc:spChg chg="del">
          <ac:chgData name="Hartmann, Julie M CTR US COO/ITD" userId="13e3b6c6-c07b-42a0-a75b-3927b7bbc44d" providerId="ADAL" clId="{C03115F2-A0AF-4E56-B47F-23578D56CB4A}" dt="2022-07-05T18:26:25.803" v="518" actId="478"/>
          <ac:spMkLst>
            <pc:docMk/>
            <pc:sldMk cId="811031415" sldId="324"/>
            <ac:spMk id="17" creationId="{D9B1734A-A7D4-45BB-A9EA-35C065CBAFB3}"/>
          </ac:spMkLst>
        </pc:spChg>
        <pc:spChg chg="del">
          <ac:chgData name="Hartmann, Julie M CTR US COO/ITD" userId="13e3b6c6-c07b-42a0-a75b-3927b7bbc44d" providerId="ADAL" clId="{C03115F2-A0AF-4E56-B47F-23578D56CB4A}" dt="2022-07-05T18:26:25.803" v="518" actId="478"/>
          <ac:spMkLst>
            <pc:docMk/>
            <pc:sldMk cId="811031415" sldId="324"/>
            <ac:spMk id="18" creationId="{5087F767-D53C-44D5-B319-E0ADF2CC506E}"/>
          </ac:spMkLst>
        </pc:spChg>
        <pc:spChg chg="del">
          <ac:chgData name="Hartmann, Julie M CTR US COO/ITD" userId="13e3b6c6-c07b-42a0-a75b-3927b7bbc44d" providerId="ADAL" clId="{C03115F2-A0AF-4E56-B47F-23578D56CB4A}" dt="2022-07-05T18:26:25.803" v="518" actId="478"/>
          <ac:spMkLst>
            <pc:docMk/>
            <pc:sldMk cId="811031415" sldId="324"/>
            <ac:spMk id="19" creationId="{A0852117-79BB-4CA9-84B1-A5E71A3BB6C4}"/>
          </ac:spMkLst>
        </pc:spChg>
        <pc:spChg chg="add mod">
          <ac:chgData name="Hartmann, Julie M CTR US COO/ITD" userId="13e3b6c6-c07b-42a0-a75b-3927b7bbc44d" providerId="ADAL" clId="{C03115F2-A0AF-4E56-B47F-23578D56CB4A}" dt="2022-07-06T16:50:45.069" v="1955" actId="20577"/>
          <ac:spMkLst>
            <pc:docMk/>
            <pc:sldMk cId="811031415" sldId="324"/>
            <ac:spMk id="21" creationId="{52205997-776D-4788-2270-B749A246527C}"/>
          </ac:spMkLst>
        </pc:spChg>
        <pc:graphicFrameChg chg="del">
          <ac:chgData name="Hartmann, Julie M CTR US COO/ITD" userId="13e3b6c6-c07b-42a0-a75b-3927b7bbc44d" providerId="ADAL" clId="{C03115F2-A0AF-4E56-B47F-23578D56CB4A}" dt="2022-07-05T18:26:25.803" v="518" actId="478"/>
          <ac:graphicFrameMkLst>
            <pc:docMk/>
            <pc:sldMk cId="811031415" sldId="324"/>
            <ac:graphicFrameMk id="20" creationId="{29129AFE-8F2E-431B-B890-AE7B5C54A8FA}"/>
          </ac:graphicFrameMkLst>
        </pc:graphicFrameChg>
        <pc:graphicFrameChg chg="add mod">
          <ac:chgData name="Hartmann, Julie M CTR US COO/ITD" userId="13e3b6c6-c07b-42a0-a75b-3927b7bbc44d" providerId="ADAL" clId="{C03115F2-A0AF-4E56-B47F-23578D56CB4A}" dt="2022-07-06T17:09:38.255" v="2291"/>
          <ac:graphicFrameMkLst>
            <pc:docMk/>
            <pc:sldMk cId="811031415" sldId="324"/>
            <ac:graphicFrameMk id="22" creationId="{4DE5FD4A-6D9B-3296-AAEE-D4D4EA1047C1}"/>
          </ac:graphicFrameMkLst>
        </pc:graphicFrameChg>
      </pc:sldChg>
      <pc:sldChg chg="add del">
        <pc:chgData name="Hartmann, Julie M CTR US COO/ITD" userId="13e3b6c6-c07b-42a0-a75b-3927b7bbc44d" providerId="ADAL" clId="{C03115F2-A0AF-4E56-B47F-23578D56CB4A}" dt="2022-07-05T18:39:17.757" v="666" actId="47"/>
        <pc:sldMkLst>
          <pc:docMk/>
          <pc:sldMk cId="1391313151" sldId="325"/>
        </pc:sldMkLst>
      </pc:sldChg>
      <pc:sldChg chg="add del">
        <pc:chgData name="Hartmann, Julie M CTR US COO/ITD" userId="13e3b6c6-c07b-42a0-a75b-3927b7bbc44d" providerId="ADAL" clId="{C03115F2-A0AF-4E56-B47F-23578D56CB4A}" dt="2022-07-05T18:39:17.757" v="666" actId="47"/>
        <pc:sldMkLst>
          <pc:docMk/>
          <pc:sldMk cId="362251298" sldId="326"/>
        </pc:sldMkLst>
      </pc:sldChg>
      <pc:sldChg chg="new del">
        <pc:chgData name="Hartmann, Julie M CTR US COO/ITD" userId="13e3b6c6-c07b-42a0-a75b-3927b7bbc44d" providerId="ADAL" clId="{C03115F2-A0AF-4E56-B47F-23578D56CB4A}" dt="2022-07-05T16:53:21.536" v="60" actId="47"/>
        <pc:sldMkLst>
          <pc:docMk/>
          <pc:sldMk cId="421391631" sldId="327"/>
        </pc:sldMkLst>
      </pc:sldChg>
      <pc:sldChg chg="add del">
        <pc:chgData name="Hartmann, Julie M CTR US COO/ITD" userId="13e3b6c6-c07b-42a0-a75b-3927b7bbc44d" providerId="ADAL" clId="{C03115F2-A0AF-4E56-B47F-23578D56CB4A}" dt="2022-07-05T16:52:20.812" v="52" actId="47"/>
        <pc:sldMkLst>
          <pc:docMk/>
          <pc:sldMk cId="2056819108" sldId="327"/>
        </pc:sldMkLst>
      </pc:sldChg>
      <pc:sldChg chg="new del">
        <pc:chgData name="Hartmann, Julie M CTR US COO/ITD" userId="13e3b6c6-c07b-42a0-a75b-3927b7bbc44d" providerId="ADAL" clId="{C03115F2-A0AF-4E56-B47F-23578D56CB4A}" dt="2022-07-05T16:55:19.470" v="67" actId="47"/>
        <pc:sldMkLst>
          <pc:docMk/>
          <pc:sldMk cId="2977227794" sldId="327"/>
        </pc:sldMkLst>
      </pc:sldChg>
      <pc:sldChg chg="new del">
        <pc:chgData name="Hartmann, Julie M CTR US COO/ITD" userId="13e3b6c6-c07b-42a0-a75b-3927b7bbc44d" providerId="ADAL" clId="{C03115F2-A0AF-4E56-B47F-23578D56CB4A}" dt="2022-07-05T16:52:35.929" v="57" actId="47"/>
        <pc:sldMkLst>
          <pc:docMk/>
          <pc:sldMk cId="3358309538" sldId="327"/>
        </pc:sldMkLst>
      </pc:sldChg>
      <pc:sldChg chg="modSp new del mod">
        <pc:chgData name="Hartmann, Julie M CTR US COO/ITD" userId="13e3b6c6-c07b-42a0-a75b-3927b7bbc44d" providerId="ADAL" clId="{C03115F2-A0AF-4E56-B47F-23578D56CB4A}" dt="2022-07-06T15:43:18.820" v="1400" actId="47"/>
        <pc:sldMkLst>
          <pc:docMk/>
          <pc:sldMk cId="4282805652" sldId="327"/>
        </pc:sldMkLst>
        <pc:spChg chg="mod">
          <ac:chgData name="Hartmann, Julie M CTR US COO/ITD" userId="13e3b6c6-c07b-42a0-a75b-3927b7bbc44d" providerId="ADAL" clId="{C03115F2-A0AF-4E56-B47F-23578D56CB4A}" dt="2022-07-05T18:09:35.262" v="147"/>
          <ac:spMkLst>
            <pc:docMk/>
            <pc:sldMk cId="4282805652" sldId="327"/>
            <ac:spMk id="2" creationId="{19459DA0-16B1-1852-BD08-B222CDAC93AD}"/>
          </ac:spMkLst>
        </pc:spChg>
      </pc:sldChg>
      <pc:sldChg chg="add del">
        <pc:chgData name="Hartmann, Julie M CTR US COO/ITD" userId="13e3b6c6-c07b-42a0-a75b-3927b7bbc44d" providerId="ADAL" clId="{C03115F2-A0AF-4E56-B47F-23578D56CB4A}" dt="2022-07-05T16:52:19.643" v="51" actId="47"/>
        <pc:sldMkLst>
          <pc:docMk/>
          <pc:sldMk cId="2403586177" sldId="328"/>
        </pc:sldMkLst>
      </pc:sldChg>
      <pc:sldChg chg="addSp delSp modSp add mod ord">
        <pc:chgData name="Hartmann, Julie M CTR US COO/ITD" userId="13e3b6c6-c07b-42a0-a75b-3927b7bbc44d" providerId="ADAL" clId="{C03115F2-A0AF-4E56-B47F-23578D56CB4A}" dt="2022-07-06T17:04:30.155" v="2215" actId="20577"/>
        <pc:sldMkLst>
          <pc:docMk/>
          <pc:sldMk cId="3914164859" sldId="328"/>
        </pc:sldMkLst>
        <pc:spChg chg="mod">
          <ac:chgData name="Hartmann, Julie M CTR US COO/ITD" userId="13e3b6c6-c07b-42a0-a75b-3927b7bbc44d" providerId="ADAL" clId="{C03115F2-A0AF-4E56-B47F-23578D56CB4A}" dt="2022-07-06T16:52:13.813" v="2034" actId="20577"/>
          <ac:spMkLst>
            <pc:docMk/>
            <pc:sldMk cId="3914164859" sldId="328"/>
            <ac:spMk id="8" creationId="{00000000-0000-0000-0000-000000000000}"/>
          </ac:spMkLst>
        </pc:spChg>
        <pc:spChg chg="add del mod">
          <ac:chgData name="Hartmann, Julie M CTR US COO/ITD" userId="13e3b6c6-c07b-42a0-a75b-3927b7bbc44d" providerId="ADAL" clId="{C03115F2-A0AF-4E56-B47F-23578D56CB4A}" dt="2022-07-05T19:12:40.110" v="841" actId="478"/>
          <ac:spMkLst>
            <pc:docMk/>
            <pc:sldMk cId="3914164859" sldId="328"/>
            <ac:spMk id="9" creationId="{378D3239-A10D-5EF3-3F6C-23C4D222DC6F}"/>
          </ac:spMkLst>
        </pc:spChg>
        <pc:spChg chg="del mod">
          <ac:chgData name="Hartmann, Julie M CTR US COO/ITD" userId="13e3b6c6-c07b-42a0-a75b-3927b7bbc44d" providerId="ADAL" clId="{C03115F2-A0AF-4E56-B47F-23578D56CB4A}" dt="2022-07-05T19:12:36.947" v="839" actId="478"/>
          <ac:spMkLst>
            <pc:docMk/>
            <pc:sldMk cId="3914164859" sldId="328"/>
            <ac:spMk id="10" creationId="{FAAAF937-2D6B-4439-AAEE-89D23D6E0E0C}"/>
          </ac:spMkLst>
        </pc:spChg>
        <pc:graphicFrameChg chg="add mod modGraphic">
          <ac:chgData name="Hartmann, Julie M CTR US COO/ITD" userId="13e3b6c6-c07b-42a0-a75b-3927b7bbc44d" providerId="ADAL" clId="{C03115F2-A0AF-4E56-B47F-23578D56CB4A}" dt="2022-07-06T17:04:30.155" v="2215" actId="20577"/>
          <ac:graphicFrameMkLst>
            <pc:docMk/>
            <pc:sldMk cId="3914164859" sldId="328"/>
            <ac:graphicFrameMk id="11" creationId="{7E3D6485-6D58-ACE5-493D-B62A07B191EB}"/>
          </ac:graphicFrameMkLst>
        </pc:graphicFrameChg>
        <pc:graphicFrameChg chg="add del mod">
          <ac:chgData name="Hartmann, Julie M CTR US COO/ITD" userId="13e3b6c6-c07b-42a0-a75b-3927b7bbc44d" providerId="ADAL" clId="{C03115F2-A0AF-4E56-B47F-23578D56CB4A}" dt="2022-07-06T17:02:20.064" v="2204"/>
          <ac:graphicFrameMkLst>
            <pc:docMk/>
            <pc:sldMk cId="3914164859" sldId="328"/>
            <ac:graphicFrameMk id="12" creationId="{42F103EF-5439-A557-483C-5922AF73458B}"/>
          </ac:graphicFrameMkLst>
        </pc:graphicFrameChg>
      </pc:sldChg>
      <pc:sldChg chg="add del">
        <pc:chgData name="Hartmann, Julie M CTR US COO/ITD" userId="13e3b6c6-c07b-42a0-a75b-3927b7bbc44d" providerId="ADAL" clId="{C03115F2-A0AF-4E56-B47F-23578D56CB4A}" dt="2022-07-05T16:52:18.302" v="49" actId="47"/>
        <pc:sldMkLst>
          <pc:docMk/>
          <pc:sldMk cId="32576225" sldId="329"/>
        </pc:sldMkLst>
      </pc:sldChg>
      <pc:sldChg chg="addSp modSp add mod ord">
        <pc:chgData name="Hartmann, Julie M CTR US COO/ITD" userId="13e3b6c6-c07b-42a0-a75b-3927b7bbc44d" providerId="ADAL" clId="{C03115F2-A0AF-4E56-B47F-23578D56CB4A}" dt="2022-07-06T16:51:18.659" v="1957"/>
        <pc:sldMkLst>
          <pc:docMk/>
          <pc:sldMk cId="71798800" sldId="329"/>
        </pc:sldMkLst>
        <pc:spChg chg="add mod">
          <ac:chgData name="Hartmann, Julie M CTR US COO/ITD" userId="13e3b6c6-c07b-42a0-a75b-3927b7bbc44d" providerId="ADAL" clId="{C03115F2-A0AF-4E56-B47F-23578D56CB4A}" dt="2022-07-06T16:20:26.739" v="1671" actId="207"/>
          <ac:spMkLst>
            <pc:docMk/>
            <pc:sldMk cId="71798800" sldId="329"/>
            <ac:spMk id="7" creationId="{AB6691D1-AAAB-536E-EA19-7B952031D9C7}"/>
          </ac:spMkLst>
        </pc:spChg>
        <pc:spChg chg="mod">
          <ac:chgData name="Hartmann, Julie M CTR US COO/ITD" userId="13e3b6c6-c07b-42a0-a75b-3927b7bbc44d" providerId="ADAL" clId="{C03115F2-A0AF-4E56-B47F-23578D56CB4A}" dt="2022-07-05T19:14:04.618" v="863"/>
          <ac:spMkLst>
            <pc:docMk/>
            <pc:sldMk cId="71798800" sldId="329"/>
            <ac:spMk id="8" creationId="{00000000-0000-0000-0000-000000000000}"/>
          </ac:spMkLst>
        </pc:spChg>
        <pc:spChg chg="mod">
          <ac:chgData name="Hartmann, Julie M CTR US COO/ITD" userId="13e3b6c6-c07b-42a0-a75b-3927b7bbc44d" providerId="ADAL" clId="{C03115F2-A0AF-4E56-B47F-23578D56CB4A}" dt="2022-07-06T16:20:37.728" v="1673" actId="20577"/>
          <ac:spMkLst>
            <pc:docMk/>
            <pc:sldMk cId="71798800" sldId="329"/>
            <ac:spMk id="10" creationId="{FAAAF937-2D6B-4439-AAEE-89D23D6E0E0C}"/>
          </ac:spMkLst>
        </pc:spChg>
      </pc:sldChg>
      <pc:sldChg chg="addSp delSp modSp add mod ord modClrScheme chgLayout">
        <pc:chgData name="Hartmann, Julie M CTR US COO/ITD" userId="13e3b6c6-c07b-42a0-a75b-3927b7bbc44d" providerId="ADAL" clId="{C03115F2-A0AF-4E56-B47F-23578D56CB4A}" dt="2022-07-06T16:49:24.865" v="1907" actId="1036"/>
        <pc:sldMkLst>
          <pc:docMk/>
          <pc:sldMk cId="1496551195" sldId="330"/>
        </pc:sldMkLst>
        <pc:spChg chg="add del mod ord">
          <ac:chgData name="Hartmann, Julie M CTR US COO/ITD" userId="13e3b6c6-c07b-42a0-a75b-3927b7bbc44d" providerId="ADAL" clId="{C03115F2-A0AF-4E56-B47F-23578D56CB4A}" dt="2022-07-06T16:49:24.865" v="1907" actId="1036"/>
          <ac:spMkLst>
            <pc:docMk/>
            <pc:sldMk cId="1496551195" sldId="330"/>
            <ac:spMk id="7" creationId="{AA27EED2-8071-1F77-6855-EAC48027FE9E}"/>
          </ac:spMkLst>
        </pc:spChg>
        <pc:spChg chg="mod ord">
          <ac:chgData name="Hartmann, Julie M CTR US COO/ITD" userId="13e3b6c6-c07b-42a0-a75b-3927b7bbc44d" providerId="ADAL" clId="{C03115F2-A0AF-4E56-B47F-23578D56CB4A}" dt="2022-07-05T19:15:14.631" v="878" actId="700"/>
          <ac:spMkLst>
            <pc:docMk/>
            <pc:sldMk cId="1496551195" sldId="330"/>
            <ac:spMk id="8" creationId="{00000000-0000-0000-0000-000000000000}"/>
          </ac:spMkLst>
        </pc:spChg>
        <pc:spChg chg="mod ord">
          <ac:chgData name="Hartmann, Julie M CTR US COO/ITD" userId="13e3b6c6-c07b-42a0-a75b-3927b7bbc44d" providerId="ADAL" clId="{C03115F2-A0AF-4E56-B47F-23578D56CB4A}" dt="2022-07-06T16:49:24.865" v="1907" actId="1036"/>
          <ac:spMkLst>
            <pc:docMk/>
            <pc:sldMk cId="1496551195" sldId="330"/>
            <ac:spMk id="10" creationId="{FAAAF937-2D6B-4439-AAEE-89D23D6E0E0C}"/>
          </ac:spMkLst>
        </pc:spChg>
        <pc:spChg chg="add mod">
          <ac:chgData name="Hartmann, Julie M CTR US COO/ITD" userId="13e3b6c6-c07b-42a0-a75b-3927b7bbc44d" providerId="ADAL" clId="{C03115F2-A0AF-4E56-B47F-23578D56CB4A}" dt="2022-07-05T19:17:30.724" v="1006" actId="1038"/>
          <ac:spMkLst>
            <pc:docMk/>
            <pc:sldMk cId="1496551195" sldId="330"/>
            <ac:spMk id="11" creationId="{B6C0F448-A2E6-C160-55B6-4B3FB48B09BC}"/>
          </ac:spMkLst>
        </pc:spChg>
        <pc:spChg chg="add mod">
          <ac:chgData name="Hartmann, Julie M CTR US COO/ITD" userId="13e3b6c6-c07b-42a0-a75b-3927b7bbc44d" providerId="ADAL" clId="{C03115F2-A0AF-4E56-B47F-23578D56CB4A}" dt="2022-07-06T16:49:16.044" v="1901" actId="1038"/>
          <ac:spMkLst>
            <pc:docMk/>
            <pc:sldMk cId="1496551195" sldId="330"/>
            <ac:spMk id="12" creationId="{D942D916-6D32-0481-6A3D-B8624B3CB16B}"/>
          </ac:spMkLst>
        </pc:spChg>
      </pc:sldChg>
      <pc:sldChg chg="modSp add del mod">
        <pc:chgData name="Hartmann, Julie M CTR US COO/ITD" userId="13e3b6c6-c07b-42a0-a75b-3927b7bbc44d" providerId="ADAL" clId="{C03115F2-A0AF-4E56-B47F-23578D56CB4A}" dt="2022-07-05T16:52:09.407" v="45"/>
        <pc:sldMkLst>
          <pc:docMk/>
          <pc:sldMk cId="3841020063" sldId="330"/>
        </pc:sldMkLst>
        <pc:spChg chg="mod">
          <ac:chgData name="Hartmann, Julie M CTR US COO/ITD" userId="13e3b6c6-c07b-42a0-a75b-3927b7bbc44d" providerId="ADAL" clId="{C03115F2-A0AF-4E56-B47F-23578D56CB4A}" dt="2022-07-05T16:52:09.407" v="45"/>
          <ac:spMkLst>
            <pc:docMk/>
            <pc:sldMk cId="3841020063" sldId="330"/>
            <ac:spMk id="3" creationId="{9F067AF6-EBE9-0BA7-4923-C05776A14EE9}"/>
          </ac:spMkLst>
        </pc:spChg>
      </pc:sldChg>
      <pc:sldChg chg="addSp delSp modSp add mod ord modClrScheme chgLayout">
        <pc:chgData name="Hartmann, Julie M CTR US COO/ITD" userId="13e3b6c6-c07b-42a0-a75b-3927b7bbc44d" providerId="ADAL" clId="{C03115F2-A0AF-4E56-B47F-23578D56CB4A}" dt="2022-07-06T17:05:02.406" v="2217"/>
        <pc:sldMkLst>
          <pc:docMk/>
          <pc:sldMk cId="2536286303" sldId="331"/>
        </pc:sldMkLst>
        <pc:spChg chg="add del mod ord">
          <ac:chgData name="Hartmann, Julie M CTR US COO/ITD" userId="13e3b6c6-c07b-42a0-a75b-3927b7bbc44d" providerId="ADAL" clId="{C03115F2-A0AF-4E56-B47F-23578D56CB4A}" dt="2022-07-05T19:23:24.052" v="1169" actId="931"/>
          <ac:spMkLst>
            <pc:docMk/>
            <pc:sldMk cId="2536286303" sldId="331"/>
            <ac:spMk id="7" creationId="{A3401313-6810-E209-51D9-8B4840EA4B03}"/>
          </ac:spMkLst>
        </pc:spChg>
        <pc:spChg chg="mod ord">
          <ac:chgData name="Hartmann, Julie M CTR US COO/ITD" userId="13e3b6c6-c07b-42a0-a75b-3927b7bbc44d" providerId="ADAL" clId="{C03115F2-A0AF-4E56-B47F-23578D56CB4A}" dt="2022-07-06T16:31:47.230" v="1818" actId="20577"/>
          <ac:spMkLst>
            <pc:docMk/>
            <pc:sldMk cId="2536286303" sldId="331"/>
            <ac:spMk id="8" creationId="{00000000-0000-0000-0000-000000000000}"/>
          </ac:spMkLst>
        </pc:spChg>
        <pc:spChg chg="mod ord">
          <ac:chgData name="Hartmann, Julie M CTR US COO/ITD" userId="13e3b6c6-c07b-42a0-a75b-3927b7bbc44d" providerId="ADAL" clId="{C03115F2-A0AF-4E56-B47F-23578D56CB4A}" dt="2022-07-06T16:35:25.903" v="1862" actId="255"/>
          <ac:spMkLst>
            <pc:docMk/>
            <pc:sldMk cId="2536286303" sldId="331"/>
            <ac:spMk id="10" creationId="{FAAAF937-2D6B-4439-AAEE-89D23D6E0E0C}"/>
          </ac:spMkLst>
        </pc:spChg>
        <pc:spChg chg="add mod">
          <ac:chgData name="Hartmann, Julie M CTR US COO/ITD" userId="13e3b6c6-c07b-42a0-a75b-3927b7bbc44d" providerId="ADAL" clId="{C03115F2-A0AF-4E56-B47F-23578D56CB4A}" dt="2022-07-05T19:32:25.793" v="1304" actId="1076"/>
          <ac:spMkLst>
            <pc:docMk/>
            <pc:sldMk cId="2536286303" sldId="331"/>
            <ac:spMk id="12" creationId="{B892D7FF-FCFA-FC36-5244-9C954176CEFF}"/>
          </ac:spMkLst>
        </pc:spChg>
        <pc:picChg chg="add mod">
          <ac:chgData name="Hartmann, Julie M CTR US COO/ITD" userId="13e3b6c6-c07b-42a0-a75b-3927b7bbc44d" providerId="ADAL" clId="{C03115F2-A0AF-4E56-B47F-23578D56CB4A}" dt="2022-07-06T16:35:49.259" v="1865" actId="14100"/>
          <ac:picMkLst>
            <pc:docMk/>
            <pc:sldMk cId="2536286303" sldId="331"/>
            <ac:picMk id="11" creationId="{7D97C59B-6C57-980B-617B-CE145CD9DCA1}"/>
          </ac:picMkLst>
        </pc:picChg>
      </pc:sldChg>
      <pc:sldChg chg="modSp add del mod">
        <pc:chgData name="Hartmann, Julie M CTR US COO/ITD" userId="13e3b6c6-c07b-42a0-a75b-3927b7bbc44d" providerId="ADAL" clId="{C03115F2-A0AF-4E56-B47F-23578D56CB4A}" dt="2022-07-05T16:52:09.407" v="45"/>
        <pc:sldMkLst>
          <pc:docMk/>
          <pc:sldMk cId="3437478080" sldId="331"/>
        </pc:sldMkLst>
        <pc:spChg chg="mod">
          <ac:chgData name="Hartmann, Julie M CTR US COO/ITD" userId="13e3b6c6-c07b-42a0-a75b-3927b7bbc44d" providerId="ADAL" clId="{C03115F2-A0AF-4E56-B47F-23578D56CB4A}" dt="2022-07-05T16:52:09.407" v="45"/>
          <ac:spMkLst>
            <pc:docMk/>
            <pc:sldMk cId="3437478080" sldId="331"/>
            <ac:spMk id="3" creationId="{04878938-724C-2B1D-8A5B-352AD8306E83}"/>
          </ac:spMkLst>
        </pc:spChg>
      </pc:sldChg>
      <pc:sldChg chg="modSp add del mod">
        <pc:chgData name="Hartmann, Julie M CTR US COO/ITD" userId="13e3b6c6-c07b-42a0-a75b-3927b7bbc44d" providerId="ADAL" clId="{C03115F2-A0AF-4E56-B47F-23578D56CB4A}" dt="2022-07-05T16:52:09.407" v="45"/>
        <pc:sldMkLst>
          <pc:docMk/>
          <pc:sldMk cId="505136728" sldId="332"/>
        </pc:sldMkLst>
        <pc:spChg chg="mod">
          <ac:chgData name="Hartmann, Julie M CTR US COO/ITD" userId="13e3b6c6-c07b-42a0-a75b-3927b7bbc44d" providerId="ADAL" clId="{C03115F2-A0AF-4E56-B47F-23578D56CB4A}" dt="2022-07-05T16:52:09.407" v="45"/>
          <ac:spMkLst>
            <pc:docMk/>
            <pc:sldMk cId="505136728" sldId="332"/>
            <ac:spMk id="2" creationId="{DEF35F18-FC0F-64E6-D34A-6231A927DC78}"/>
          </ac:spMkLst>
        </pc:spChg>
      </pc:sldChg>
      <pc:sldChg chg="addSp modSp add del mod modClrScheme chgLayout">
        <pc:chgData name="Hartmann, Julie M CTR US COO/ITD" userId="13e3b6c6-c07b-42a0-a75b-3927b7bbc44d" providerId="ADAL" clId="{C03115F2-A0AF-4E56-B47F-23578D56CB4A}" dt="2022-07-06T15:42:00.222" v="1367" actId="47"/>
        <pc:sldMkLst>
          <pc:docMk/>
          <pc:sldMk cId="1792436662" sldId="332"/>
        </pc:sldMkLst>
        <pc:spChg chg="add mod ord">
          <ac:chgData name="Hartmann, Julie M CTR US COO/ITD" userId="13e3b6c6-c07b-42a0-a75b-3927b7bbc44d" providerId="ADAL" clId="{C03115F2-A0AF-4E56-B47F-23578D56CB4A}" dt="2022-07-06T15:40:07.354" v="1348" actId="700"/>
          <ac:spMkLst>
            <pc:docMk/>
            <pc:sldMk cId="1792436662" sldId="332"/>
            <ac:spMk id="7" creationId="{FE20498E-66C9-C07F-684B-03550B2F6247}"/>
          </ac:spMkLst>
        </pc:spChg>
        <pc:spChg chg="mod ord">
          <ac:chgData name="Hartmann, Julie M CTR US COO/ITD" userId="13e3b6c6-c07b-42a0-a75b-3927b7bbc44d" providerId="ADAL" clId="{C03115F2-A0AF-4E56-B47F-23578D56CB4A}" dt="2022-07-06T15:40:07.354" v="1348" actId="700"/>
          <ac:spMkLst>
            <pc:docMk/>
            <pc:sldMk cId="1792436662" sldId="332"/>
            <ac:spMk id="8" creationId="{00000000-0000-0000-0000-000000000000}"/>
          </ac:spMkLst>
        </pc:spChg>
        <pc:spChg chg="mod ord">
          <ac:chgData name="Hartmann, Julie M CTR US COO/ITD" userId="13e3b6c6-c07b-42a0-a75b-3927b7bbc44d" providerId="ADAL" clId="{C03115F2-A0AF-4E56-B47F-23578D56CB4A}" dt="2022-07-06T15:41:00.252" v="1366" actId="27636"/>
          <ac:spMkLst>
            <pc:docMk/>
            <pc:sldMk cId="1792436662" sldId="332"/>
            <ac:spMk id="10" creationId="{FAAAF937-2D6B-4439-AAEE-89D23D6E0E0C}"/>
          </ac:spMkLst>
        </pc:spChg>
      </pc:sldChg>
      <pc:sldChg chg="modSp add del mod">
        <pc:chgData name="Hartmann, Julie M CTR US COO/ITD" userId="13e3b6c6-c07b-42a0-a75b-3927b7bbc44d" providerId="ADAL" clId="{C03115F2-A0AF-4E56-B47F-23578D56CB4A}" dt="2022-07-05T16:52:09.407" v="45"/>
        <pc:sldMkLst>
          <pc:docMk/>
          <pc:sldMk cId="1509183803" sldId="333"/>
        </pc:sldMkLst>
        <pc:spChg chg="mod">
          <ac:chgData name="Hartmann, Julie M CTR US COO/ITD" userId="13e3b6c6-c07b-42a0-a75b-3927b7bbc44d" providerId="ADAL" clId="{C03115F2-A0AF-4E56-B47F-23578D56CB4A}" dt="2022-07-05T16:52:09.407" v="45"/>
          <ac:spMkLst>
            <pc:docMk/>
            <pc:sldMk cId="1509183803" sldId="333"/>
            <ac:spMk id="3" creationId="{5534E3F5-59ED-E08F-ECF0-846063929F3E}"/>
          </ac:spMkLst>
        </pc:spChg>
      </pc:sldChg>
      <pc:sldChg chg="modSp add mod">
        <pc:chgData name="Hartmann, Julie M CTR US COO/ITD" userId="13e3b6c6-c07b-42a0-a75b-3927b7bbc44d" providerId="ADAL" clId="{C03115F2-A0AF-4E56-B47F-23578D56CB4A}" dt="2022-07-06T17:08:37.424" v="2290" actId="403"/>
        <pc:sldMkLst>
          <pc:docMk/>
          <pc:sldMk cId="1792313209" sldId="333"/>
        </pc:sldMkLst>
        <pc:spChg chg="mod">
          <ac:chgData name="Hartmann, Julie M CTR US COO/ITD" userId="13e3b6c6-c07b-42a0-a75b-3927b7bbc44d" providerId="ADAL" clId="{C03115F2-A0AF-4E56-B47F-23578D56CB4A}" dt="2022-07-06T15:42:56.152" v="1399" actId="20577"/>
          <ac:spMkLst>
            <pc:docMk/>
            <pc:sldMk cId="1792313209" sldId="333"/>
            <ac:spMk id="8" creationId="{00000000-0000-0000-0000-000000000000}"/>
          </ac:spMkLst>
        </pc:spChg>
        <pc:spChg chg="mod">
          <ac:chgData name="Hartmann, Julie M CTR US COO/ITD" userId="13e3b6c6-c07b-42a0-a75b-3927b7bbc44d" providerId="ADAL" clId="{C03115F2-A0AF-4E56-B47F-23578D56CB4A}" dt="2022-07-06T17:08:37.424" v="2290" actId="403"/>
          <ac:spMkLst>
            <pc:docMk/>
            <pc:sldMk cId="1792313209" sldId="333"/>
            <ac:spMk id="10" creationId="{FAAAF937-2D6B-4439-AAEE-89D23D6E0E0C}"/>
          </ac:spMkLst>
        </pc:spChg>
      </pc:sldChg>
      <pc:sldChg chg="modSp add del mod">
        <pc:chgData name="Hartmann, Julie M CTR US COO/ITD" userId="13e3b6c6-c07b-42a0-a75b-3927b7bbc44d" providerId="ADAL" clId="{C03115F2-A0AF-4E56-B47F-23578D56CB4A}" dt="2022-07-05T16:51:55.336" v="42"/>
        <pc:sldMkLst>
          <pc:docMk/>
          <pc:sldMk cId="866544121" sldId="334"/>
        </pc:sldMkLst>
        <pc:spChg chg="mod">
          <ac:chgData name="Hartmann, Julie M CTR US COO/ITD" userId="13e3b6c6-c07b-42a0-a75b-3927b7bbc44d" providerId="ADAL" clId="{C03115F2-A0AF-4E56-B47F-23578D56CB4A}" dt="2022-07-05T16:51:55.336" v="42"/>
          <ac:spMkLst>
            <pc:docMk/>
            <pc:sldMk cId="866544121" sldId="334"/>
            <ac:spMk id="3" creationId="{5D460D35-3150-0F75-2AA0-9857F4679976}"/>
          </ac:spMkLst>
        </pc:spChg>
      </pc:sldChg>
      <pc:sldChg chg="modSp add del mod">
        <pc:chgData name="Hartmann, Julie M CTR US COO/ITD" userId="13e3b6c6-c07b-42a0-a75b-3927b7bbc44d" providerId="ADAL" clId="{C03115F2-A0AF-4E56-B47F-23578D56CB4A}" dt="2022-07-05T16:51:52.326" v="26"/>
        <pc:sldMkLst>
          <pc:docMk/>
          <pc:sldMk cId="3339913408" sldId="334"/>
        </pc:sldMkLst>
        <pc:spChg chg="mod">
          <ac:chgData name="Hartmann, Julie M CTR US COO/ITD" userId="13e3b6c6-c07b-42a0-a75b-3927b7bbc44d" providerId="ADAL" clId="{C03115F2-A0AF-4E56-B47F-23578D56CB4A}" dt="2022-07-05T16:51:52.326" v="26"/>
          <ac:spMkLst>
            <pc:docMk/>
            <pc:sldMk cId="3339913408" sldId="334"/>
            <ac:spMk id="3" creationId="{5D460D35-3150-0F75-2AA0-9857F4679976}"/>
          </ac:spMkLst>
        </pc:spChg>
      </pc:sldChg>
      <pc:sldChg chg="modSp add mod">
        <pc:chgData name="Hartmann, Julie M CTR US COO/ITD" userId="13e3b6c6-c07b-42a0-a75b-3927b7bbc44d" providerId="ADAL" clId="{C03115F2-A0AF-4E56-B47F-23578D56CB4A}" dt="2022-07-06T16:29:37.393" v="1802" actId="20577"/>
        <pc:sldMkLst>
          <pc:docMk/>
          <pc:sldMk cId="3401541213" sldId="334"/>
        </pc:sldMkLst>
        <pc:spChg chg="mod">
          <ac:chgData name="Hartmann, Julie M CTR US COO/ITD" userId="13e3b6c6-c07b-42a0-a75b-3927b7bbc44d" providerId="ADAL" clId="{C03115F2-A0AF-4E56-B47F-23578D56CB4A}" dt="2022-07-06T16:25:09.521" v="1736" actId="20577"/>
          <ac:spMkLst>
            <pc:docMk/>
            <pc:sldMk cId="3401541213" sldId="334"/>
            <ac:spMk id="8" creationId="{00000000-0000-0000-0000-000000000000}"/>
          </ac:spMkLst>
        </pc:spChg>
        <pc:spChg chg="mod">
          <ac:chgData name="Hartmann, Julie M CTR US COO/ITD" userId="13e3b6c6-c07b-42a0-a75b-3927b7bbc44d" providerId="ADAL" clId="{C03115F2-A0AF-4E56-B47F-23578D56CB4A}" dt="2022-07-06T16:29:37.393" v="1802" actId="20577"/>
          <ac:spMkLst>
            <pc:docMk/>
            <pc:sldMk cId="3401541213" sldId="334"/>
            <ac:spMk id="10" creationId="{FAAAF937-2D6B-4439-AAEE-89D23D6E0E0C}"/>
          </ac:spMkLst>
        </pc:spChg>
      </pc:sldChg>
      <pc:sldChg chg="modSp add del mod">
        <pc:chgData name="Hartmann, Julie M CTR US COO/ITD" userId="13e3b6c6-c07b-42a0-a75b-3927b7bbc44d" providerId="ADAL" clId="{C03115F2-A0AF-4E56-B47F-23578D56CB4A}" dt="2022-07-05T16:51:52.326" v="26"/>
        <pc:sldMkLst>
          <pc:docMk/>
          <pc:sldMk cId="2586940677" sldId="335"/>
        </pc:sldMkLst>
        <pc:spChg chg="mod">
          <ac:chgData name="Hartmann, Julie M CTR US COO/ITD" userId="13e3b6c6-c07b-42a0-a75b-3927b7bbc44d" providerId="ADAL" clId="{C03115F2-A0AF-4E56-B47F-23578D56CB4A}" dt="2022-07-05T16:51:52.326" v="26"/>
          <ac:spMkLst>
            <pc:docMk/>
            <pc:sldMk cId="2586940677" sldId="335"/>
            <ac:spMk id="6" creationId="{C3645831-4660-54B8-5223-17903F03335B}"/>
          </ac:spMkLst>
        </pc:spChg>
        <pc:spChg chg="mod">
          <ac:chgData name="Hartmann, Julie M CTR US COO/ITD" userId="13e3b6c6-c07b-42a0-a75b-3927b7bbc44d" providerId="ADAL" clId="{C03115F2-A0AF-4E56-B47F-23578D56CB4A}" dt="2022-07-05T16:51:52.326" v="26"/>
          <ac:spMkLst>
            <pc:docMk/>
            <pc:sldMk cId="2586940677" sldId="335"/>
            <ac:spMk id="8" creationId="{70288DD8-B969-F3BC-24A6-7F11B3D3304B}"/>
          </ac:spMkLst>
        </pc:spChg>
      </pc:sldChg>
      <pc:sldChg chg="modSp add del mod">
        <pc:chgData name="Hartmann, Julie M CTR US COO/ITD" userId="13e3b6c6-c07b-42a0-a75b-3927b7bbc44d" providerId="ADAL" clId="{C03115F2-A0AF-4E56-B47F-23578D56CB4A}" dt="2022-07-05T16:51:55.336" v="42"/>
        <pc:sldMkLst>
          <pc:docMk/>
          <pc:sldMk cId="3320469963" sldId="335"/>
        </pc:sldMkLst>
        <pc:spChg chg="mod">
          <ac:chgData name="Hartmann, Julie M CTR US COO/ITD" userId="13e3b6c6-c07b-42a0-a75b-3927b7bbc44d" providerId="ADAL" clId="{C03115F2-A0AF-4E56-B47F-23578D56CB4A}" dt="2022-07-05T16:51:55.336" v="42"/>
          <ac:spMkLst>
            <pc:docMk/>
            <pc:sldMk cId="3320469963" sldId="335"/>
            <ac:spMk id="6" creationId="{C3645831-4660-54B8-5223-17903F03335B}"/>
          </ac:spMkLst>
        </pc:spChg>
        <pc:spChg chg="mod">
          <ac:chgData name="Hartmann, Julie M CTR US COO/ITD" userId="13e3b6c6-c07b-42a0-a75b-3927b7bbc44d" providerId="ADAL" clId="{C03115F2-A0AF-4E56-B47F-23578D56CB4A}" dt="2022-07-05T16:51:55.336" v="42"/>
          <ac:spMkLst>
            <pc:docMk/>
            <pc:sldMk cId="3320469963" sldId="335"/>
            <ac:spMk id="8" creationId="{70288DD8-B969-F3BC-24A6-7F11B3D3304B}"/>
          </ac:spMkLst>
        </pc:spChg>
      </pc:sldChg>
      <pc:sldChg chg="modSp add del mod">
        <pc:chgData name="Hartmann, Julie M CTR US COO/ITD" userId="13e3b6c6-c07b-42a0-a75b-3927b7bbc44d" providerId="ADAL" clId="{C03115F2-A0AF-4E56-B47F-23578D56CB4A}" dt="2022-07-05T16:51:55.336" v="42"/>
        <pc:sldMkLst>
          <pc:docMk/>
          <pc:sldMk cId="600605048" sldId="336"/>
        </pc:sldMkLst>
        <pc:spChg chg="mod">
          <ac:chgData name="Hartmann, Julie M CTR US COO/ITD" userId="13e3b6c6-c07b-42a0-a75b-3927b7bbc44d" providerId="ADAL" clId="{C03115F2-A0AF-4E56-B47F-23578D56CB4A}" dt="2022-07-05T16:51:55.336" v="42"/>
          <ac:spMkLst>
            <pc:docMk/>
            <pc:sldMk cId="600605048" sldId="336"/>
            <ac:spMk id="3" creationId="{F624D61C-11F0-D0EB-E1A2-C62CEF2F13A4}"/>
          </ac:spMkLst>
        </pc:spChg>
      </pc:sldChg>
      <pc:sldChg chg="modSp add del mod">
        <pc:chgData name="Hartmann, Julie M CTR US COO/ITD" userId="13e3b6c6-c07b-42a0-a75b-3927b7bbc44d" providerId="ADAL" clId="{C03115F2-A0AF-4E56-B47F-23578D56CB4A}" dt="2022-07-05T16:51:52.326" v="26"/>
        <pc:sldMkLst>
          <pc:docMk/>
          <pc:sldMk cId="1470972233" sldId="336"/>
        </pc:sldMkLst>
        <pc:spChg chg="mod">
          <ac:chgData name="Hartmann, Julie M CTR US COO/ITD" userId="13e3b6c6-c07b-42a0-a75b-3927b7bbc44d" providerId="ADAL" clId="{C03115F2-A0AF-4E56-B47F-23578D56CB4A}" dt="2022-07-05T16:51:52.326" v="26"/>
          <ac:spMkLst>
            <pc:docMk/>
            <pc:sldMk cId="1470972233" sldId="336"/>
            <ac:spMk id="3" creationId="{F624D61C-11F0-D0EB-E1A2-C62CEF2F13A4}"/>
          </ac:spMkLst>
        </pc:spChg>
      </pc:sldChg>
      <pc:sldChg chg="modSp add del mod">
        <pc:chgData name="Hartmann, Julie M CTR US COO/ITD" userId="13e3b6c6-c07b-42a0-a75b-3927b7bbc44d" providerId="ADAL" clId="{C03115F2-A0AF-4E56-B47F-23578D56CB4A}" dt="2022-07-05T16:51:52.326" v="26"/>
        <pc:sldMkLst>
          <pc:docMk/>
          <pc:sldMk cId="2396721492" sldId="337"/>
        </pc:sldMkLst>
        <pc:spChg chg="mod">
          <ac:chgData name="Hartmann, Julie M CTR US COO/ITD" userId="13e3b6c6-c07b-42a0-a75b-3927b7bbc44d" providerId="ADAL" clId="{C03115F2-A0AF-4E56-B47F-23578D56CB4A}" dt="2022-07-05T16:51:52.326" v="26"/>
          <ac:spMkLst>
            <pc:docMk/>
            <pc:sldMk cId="2396721492" sldId="337"/>
            <ac:spMk id="5" creationId="{FB93F699-54C1-9270-4B12-89C17401208D}"/>
          </ac:spMkLst>
        </pc:spChg>
        <pc:spChg chg="mod">
          <ac:chgData name="Hartmann, Julie M CTR US COO/ITD" userId="13e3b6c6-c07b-42a0-a75b-3927b7bbc44d" providerId="ADAL" clId="{C03115F2-A0AF-4E56-B47F-23578D56CB4A}" dt="2022-07-05T16:51:52.326" v="26"/>
          <ac:spMkLst>
            <pc:docMk/>
            <pc:sldMk cId="2396721492" sldId="337"/>
            <ac:spMk id="6" creationId="{023E590B-F9C3-15CC-C799-3FA388A2CF0A}"/>
          </ac:spMkLst>
        </pc:spChg>
      </pc:sldChg>
      <pc:sldChg chg="modSp add del mod">
        <pc:chgData name="Hartmann, Julie M CTR US COO/ITD" userId="13e3b6c6-c07b-42a0-a75b-3927b7bbc44d" providerId="ADAL" clId="{C03115F2-A0AF-4E56-B47F-23578D56CB4A}" dt="2022-07-05T16:51:55.336" v="42"/>
        <pc:sldMkLst>
          <pc:docMk/>
          <pc:sldMk cId="2576055963" sldId="337"/>
        </pc:sldMkLst>
        <pc:spChg chg="mod">
          <ac:chgData name="Hartmann, Julie M CTR US COO/ITD" userId="13e3b6c6-c07b-42a0-a75b-3927b7bbc44d" providerId="ADAL" clId="{C03115F2-A0AF-4E56-B47F-23578D56CB4A}" dt="2022-07-05T16:51:55.336" v="42"/>
          <ac:spMkLst>
            <pc:docMk/>
            <pc:sldMk cId="2576055963" sldId="337"/>
            <ac:spMk id="5" creationId="{FB93F699-54C1-9270-4B12-89C17401208D}"/>
          </ac:spMkLst>
        </pc:spChg>
        <pc:spChg chg="mod">
          <ac:chgData name="Hartmann, Julie M CTR US COO/ITD" userId="13e3b6c6-c07b-42a0-a75b-3927b7bbc44d" providerId="ADAL" clId="{C03115F2-A0AF-4E56-B47F-23578D56CB4A}" dt="2022-07-05T16:51:55.336" v="42"/>
          <ac:spMkLst>
            <pc:docMk/>
            <pc:sldMk cId="2576055963" sldId="337"/>
            <ac:spMk id="6" creationId="{023E590B-F9C3-15CC-C799-3FA388A2CF0A}"/>
          </ac:spMkLst>
        </pc:spChg>
      </pc:sldChg>
      <pc:sldChg chg="add del">
        <pc:chgData name="Hartmann, Julie M CTR US COO/ITD" userId="13e3b6c6-c07b-42a0-a75b-3927b7bbc44d" providerId="ADAL" clId="{C03115F2-A0AF-4E56-B47F-23578D56CB4A}" dt="2022-07-05T16:51:52.326" v="26"/>
        <pc:sldMkLst>
          <pc:docMk/>
          <pc:sldMk cId="147796791" sldId="338"/>
        </pc:sldMkLst>
      </pc:sldChg>
      <pc:sldChg chg="add del">
        <pc:chgData name="Hartmann, Julie M CTR US COO/ITD" userId="13e3b6c6-c07b-42a0-a75b-3927b7bbc44d" providerId="ADAL" clId="{C03115F2-A0AF-4E56-B47F-23578D56CB4A}" dt="2022-07-05T16:51:55.336" v="42"/>
        <pc:sldMkLst>
          <pc:docMk/>
          <pc:sldMk cId="4153895675" sldId="338"/>
        </pc:sldMkLst>
      </pc:sldChg>
      <pc:sldChg chg="add del">
        <pc:chgData name="Hartmann, Julie M CTR US COO/ITD" userId="13e3b6c6-c07b-42a0-a75b-3927b7bbc44d" providerId="ADAL" clId="{C03115F2-A0AF-4E56-B47F-23578D56CB4A}" dt="2022-07-05T16:51:55.336" v="42"/>
        <pc:sldMkLst>
          <pc:docMk/>
          <pc:sldMk cId="489193338" sldId="339"/>
        </pc:sldMkLst>
      </pc:sldChg>
      <pc:sldChg chg="add del">
        <pc:chgData name="Hartmann, Julie M CTR US COO/ITD" userId="13e3b6c6-c07b-42a0-a75b-3927b7bbc44d" providerId="ADAL" clId="{C03115F2-A0AF-4E56-B47F-23578D56CB4A}" dt="2022-07-05T16:51:52.326" v="26"/>
        <pc:sldMkLst>
          <pc:docMk/>
          <pc:sldMk cId="2930087512" sldId="339"/>
        </pc:sldMkLst>
      </pc:sldChg>
      <pc:sldChg chg="modSp add del mod">
        <pc:chgData name="Hartmann, Julie M CTR US COO/ITD" userId="13e3b6c6-c07b-42a0-a75b-3927b7bbc44d" providerId="ADAL" clId="{C03115F2-A0AF-4E56-B47F-23578D56CB4A}" dt="2022-07-05T16:51:52.326" v="26"/>
        <pc:sldMkLst>
          <pc:docMk/>
          <pc:sldMk cId="1327376209" sldId="340"/>
        </pc:sldMkLst>
        <pc:spChg chg="mod">
          <ac:chgData name="Hartmann, Julie M CTR US COO/ITD" userId="13e3b6c6-c07b-42a0-a75b-3927b7bbc44d" providerId="ADAL" clId="{C03115F2-A0AF-4E56-B47F-23578D56CB4A}" dt="2022-07-05T16:51:52.326" v="26"/>
          <ac:spMkLst>
            <pc:docMk/>
            <pc:sldMk cId="1327376209" sldId="340"/>
            <ac:spMk id="4" creationId="{AB6977F3-50AF-BAEF-9943-5DD21900BE79}"/>
          </ac:spMkLst>
        </pc:spChg>
      </pc:sldChg>
      <pc:sldChg chg="modSp add del mod">
        <pc:chgData name="Hartmann, Julie M CTR US COO/ITD" userId="13e3b6c6-c07b-42a0-a75b-3927b7bbc44d" providerId="ADAL" clId="{C03115F2-A0AF-4E56-B47F-23578D56CB4A}" dt="2022-07-05T16:51:55.336" v="42"/>
        <pc:sldMkLst>
          <pc:docMk/>
          <pc:sldMk cId="2296992677" sldId="340"/>
        </pc:sldMkLst>
        <pc:spChg chg="mod">
          <ac:chgData name="Hartmann, Julie M CTR US COO/ITD" userId="13e3b6c6-c07b-42a0-a75b-3927b7bbc44d" providerId="ADAL" clId="{C03115F2-A0AF-4E56-B47F-23578D56CB4A}" dt="2022-07-05T16:51:55.336" v="42"/>
          <ac:spMkLst>
            <pc:docMk/>
            <pc:sldMk cId="2296992677" sldId="340"/>
            <ac:spMk id="4" creationId="{AB6977F3-50AF-BAEF-9943-5DD21900BE79}"/>
          </ac:spMkLst>
        </pc:spChg>
      </pc:sldChg>
      <pc:sldMasterChg chg="delSp mod modSldLayout">
        <pc:chgData name="Hartmann, Julie M CTR US COO/ITD" userId="13e3b6c6-c07b-42a0-a75b-3927b7bbc44d" providerId="ADAL" clId="{C03115F2-A0AF-4E56-B47F-23578D56CB4A}" dt="2022-07-05T16:57:38.725" v="69" actId="166"/>
        <pc:sldMasterMkLst>
          <pc:docMk/>
          <pc:sldMasterMk cId="0" sldId="2147483648"/>
        </pc:sldMasterMkLst>
        <pc:spChg chg="del">
          <ac:chgData name="Hartmann, Julie M CTR US COO/ITD" userId="13e3b6c6-c07b-42a0-a75b-3927b7bbc44d" providerId="ADAL" clId="{C03115F2-A0AF-4E56-B47F-23578D56CB4A}" dt="2022-07-05T16:52:53.281" v="58" actId="478"/>
          <ac:spMkLst>
            <pc:docMk/>
            <pc:sldMasterMk cId="0" sldId="2147483648"/>
            <ac:spMk id="2" creationId="{00000000-0000-0000-0000-000000000000}"/>
          </ac:spMkLst>
        </pc:spChg>
        <pc:sldLayoutChg chg="delSp mod">
          <pc:chgData name="Hartmann, Julie M CTR US COO/ITD" userId="13e3b6c6-c07b-42a0-a75b-3927b7bbc44d" providerId="ADAL" clId="{C03115F2-A0AF-4E56-B47F-23578D56CB4A}" dt="2022-07-05T16:53:33.872" v="61" actId="478"/>
          <pc:sldLayoutMkLst>
            <pc:docMk/>
            <pc:sldMasterMk cId="0" sldId="2147483648"/>
            <pc:sldLayoutMk cId="0" sldId="2147483661"/>
          </pc:sldLayoutMkLst>
          <pc:spChg chg="del">
            <ac:chgData name="Hartmann, Julie M CTR US COO/ITD" userId="13e3b6c6-c07b-42a0-a75b-3927b7bbc44d" providerId="ADAL" clId="{C03115F2-A0AF-4E56-B47F-23578D56CB4A}" dt="2022-07-05T16:53:33.872" v="61" actId="478"/>
            <ac:spMkLst>
              <pc:docMk/>
              <pc:sldMasterMk cId="0" sldId="2147483648"/>
              <pc:sldLayoutMk cId="0" sldId="2147483661"/>
              <ac:spMk id="2" creationId="{00000000-0000-0000-0000-000000000000}"/>
            </ac:spMkLst>
          </pc:spChg>
        </pc:sldLayoutChg>
        <pc:sldLayoutChg chg="delSp mod">
          <pc:chgData name="Hartmann, Julie M CTR US COO/ITD" userId="13e3b6c6-c07b-42a0-a75b-3927b7bbc44d" providerId="ADAL" clId="{C03115F2-A0AF-4E56-B47F-23578D56CB4A}" dt="2022-07-05T16:53:38.658" v="62" actId="478"/>
          <pc:sldLayoutMkLst>
            <pc:docMk/>
            <pc:sldMasterMk cId="0" sldId="2147483648"/>
            <pc:sldLayoutMk cId="0" sldId="2147483662"/>
          </pc:sldLayoutMkLst>
          <pc:spChg chg="del">
            <ac:chgData name="Hartmann, Julie M CTR US COO/ITD" userId="13e3b6c6-c07b-42a0-a75b-3927b7bbc44d" providerId="ADAL" clId="{C03115F2-A0AF-4E56-B47F-23578D56CB4A}" dt="2022-07-05T16:53:38.658" v="62" actId="478"/>
            <ac:spMkLst>
              <pc:docMk/>
              <pc:sldMasterMk cId="0" sldId="2147483648"/>
              <pc:sldLayoutMk cId="0" sldId="2147483662"/>
              <ac:spMk id="2" creationId="{00000000-0000-0000-0000-000000000000}"/>
            </ac:spMkLst>
          </pc:spChg>
        </pc:sldLayoutChg>
        <pc:sldLayoutChg chg="delSp mod">
          <pc:chgData name="Hartmann, Julie M CTR US COO/ITD" userId="13e3b6c6-c07b-42a0-a75b-3927b7bbc44d" providerId="ADAL" clId="{C03115F2-A0AF-4E56-B47F-23578D56CB4A}" dt="2022-07-05T16:53:46.269" v="64" actId="478"/>
          <pc:sldLayoutMkLst>
            <pc:docMk/>
            <pc:sldMasterMk cId="0" sldId="2147483648"/>
            <pc:sldLayoutMk cId="0" sldId="2147483663"/>
          </pc:sldLayoutMkLst>
          <pc:spChg chg="del">
            <ac:chgData name="Hartmann, Julie M CTR US COO/ITD" userId="13e3b6c6-c07b-42a0-a75b-3927b7bbc44d" providerId="ADAL" clId="{C03115F2-A0AF-4E56-B47F-23578D56CB4A}" dt="2022-07-05T16:53:42.573" v="63" actId="478"/>
            <ac:spMkLst>
              <pc:docMk/>
              <pc:sldMasterMk cId="0" sldId="2147483648"/>
              <pc:sldLayoutMk cId="0" sldId="2147483663"/>
              <ac:spMk id="2" creationId="{00000000-0000-0000-0000-000000000000}"/>
            </ac:spMkLst>
          </pc:spChg>
          <pc:spChg chg="del">
            <ac:chgData name="Hartmann, Julie M CTR US COO/ITD" userId="13e3b6c6-c07b-42a0-a75b-3927b7bbc44d" providerId="ADAL" clId="{C03115F2-A0AF-4E56-B47F-23578D56CB4A}" dt="2022-07-05T16:53:46.269" v="64" actId="478"/>
            <ac:spMkLst>
              <pc:docMk/>
              <pc:sldMasterMk cId="0" sldId="2147483648"/>
              <pc:sldLayoutMk cId="0" sldId="2147483663"/>
              <ac:spMk id="23" creationId="{00000000-0000-0000-0000-000000000000}"/>
            </ac:spMkLst>
          </pc:spChg>
        </pc:sldLayoutChg>
        <pc:sldLayoutChg chg="delSp mod">
          <pc:chgData name="Hartmann, Julie M CTR US COO/ITD" userId="13e3b6c6-c07b-42a0-a75b-3927b7bbc44d" providerId="ADAL" clId="{C03115F2-A0AF-4E56-B47F-23578D56CB4A}" dt="2022-07-05T16:53:52.886" v="65" actId="478"/>
          <pc:sldLayoutMkLst>
            <pc:docMk/>
            <pc:sldMasterMk cId="0" sldId="2147483648"/>
            <pc:sldLayoutMk cId="0" sldId="2147483664"/>
          </pc:sldLayoutMkLst>
          <pc:spChg chg="del">
            <ac:chgData name="Hartmann, Julie M CTR US COO/ITD" userId="13e3b6c6-c07b-42a0-a75b-3927b7bbc44d" providerId="ADAL" clId="{C03115F2-A0AF-4E56-B47F-23578D56CB4A}" dt="2022-07-05T16:53:52.886" v="65" actId="478"/>
            <ac:spMkLst>
              <pc:docMk/>
              <pc:sldMasterMk cId="0" sldId="2147483648"/>
              <pc:sldLayoutMk cId="0" sldId="2147483664"/>
              <ac:spMk id="2" creationId="{00000000-0000-0000-0000-000000000000}"/>
            </ac:spMkLst>
          </pc:spChg>
        </pc:sldLayoutChg>
        <pc:sldLayoutChg chg="modSp mod">
          <pc:chgData name="Hartmann, Julie M CTR US COO/ITD" userId="13e3b6c6-c07b-42a0-a75b-3927b7bbc44d" providerId="ADAL" clId="{C03115F2-A0AF-4E56-B47F-23578D56CB4A}" dt="2022-07-05T16:57:38.725" v="69" actId="166"/>
          <pc:sldLayoutMkLst>
            <pc:docMk/>
            <pc:sldMasterMk cId="0" sldId="2147483648"/>
            <pc:sldLayoutMk cId="0" sldId="2147483665"/>
          </pc:sldLayoutMkLst>
          <pc:spChg chg="ord">
            <ac:chgData name="Hartmann, Julie M CTR US COO/ITD" userId="13e3b6c6-c07b-42a0-a75b-3927b7bbc44d" providerId="ADAL" clId="{C03115F2-A0AF-4E56-B47F-23578D56CB4A}" dt="2022-07-05T16:57:38.725" v="69" actId="166"/>
            <ac:spMkLst>
              <pc:docMk/>
              <pc:sldMasterMk cId="0" sldId="2147483648"/>
              <pc:sldLayoutMk cId="0" sldId="2147483665"/>
              <ac:spMk id="16"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5010" y="0"/>
            <a:ext cx="2971800" cy="459317"/>
          </a:xfrm>
          <a:prstGeom prst="rect">
            <a:avLst/>
          </a:prstGeom>
        </p:spPr>
        <p:txBody>
          <a:bodyPr vert="horz" lIns="91440" tIns="45720" rIns="91440" bIns="45720" rtlCol="0"/>
          <a:lstStyle>
            <a:lvl1pPr algn="r">
              <a:defRPr sz="1200"/>
            </a:lvl1pPr>
          </a:lstStyle>
          <a:p>
            <a:fld id="{F91D23A8-D21E-4EE4-8903-7516D892499C}" type="datetimeFigureOut">
              <a:rPr lang="en-US" smtClean="0"/>
              <a:t>7/5/2022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2"/>
            <a:ext cx="5486400" cy="360044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5010" y="8684685"/>
            <a:ext cx="2971800" cy="459316"/>
          </a:xfrm>
          <a:prstGeom prst="rect">
            <a:avLst/>
          </a:prstGeom>
        </p:spPr>
        <p:txBody>
          <a:bodyPr vert="horz" lIns="91440" tIns="45720" rIns="91440" bIns="45720" rtlCol="0" anchor="b"/>
          <a:lstStyle>
            <a:lvl1pPr algn="r">
              <a:defRPr sz="1200"/>
            </a:lvl1pPr>
          </a:lstStyle>
          <a:p>
            <a:fld id="{6D9AC689-8D47-4482-9789-D1D925E8AAB1}" type="slidenum">
              <a:rPr lang="en-US" smtClean="0"/>
              <a:t>‹#›</a:t>
            </a:fld>
            <a:endParaRPr lang="en-US"/>
          </a:p>
        </p:txBody>
      </p:sp>
    </p:spTree>
    <p:extLst>
      <p:ext uri="{BB962C8B-B14F-4D97-AF65-F5344CB8AC3E}">
        <p14:creationId xmlns:p14="http://schemas.microsoft.com/office/powerpoint/2010/main" val="1378526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D9AC689-8D47-4482-9789-D1D925E8AAB1}" type="slidenum">
              <a:rPr lang="en-US" smtClean="0"/>
              <a:t>1</a:t>
            </a:fld>
            <a:endParaRPr lang="en-US"/>
          </a:p>
        </p:txBody>
      </p:sp>
    </p:spTree>
    <p:extLst>
      <p:ext uri="{BB962C8B-B14F-4D97-AF65-F5344CB8AC3E}">
        <p14:creationId xmlns:p14="http://schemas.microsoft.com/office/powerpoint/2010/main" val="2785895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10</a:t>
            </a:fld>
            <a:endParaRPr lang="en-US"/>
          </a:p>
        </p:txBody>
      </p:sp>
    </p:spTree>
    <p:extLst>
      <p:ext uri="{BB962C8B-B14F-4D97-AF65-F5344CB8AC3E}">
        <p14:creationId xmlns:p14="http://schemas.microsoft.com/office/powerpoint/2010/main" val="402112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11</a:t>
            </a:fld>
            <a:endParaRPr lang="en-US"/>
          </a:p>
        </p:txBody>
      </p:sp>
    </p:spTree>
    <p:extLst>
      <p:ext uri="{BB962C8B-B14F-4D97-AF65-F5344CB8AC3E}">
        <p14:creationId xmlns:p14="http://schemas.microsoft.com/office/powerpoint/2010/main" val="2417262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2</a:t>
            </a:fld>
            <a:endParaRPr lang="en-US"/>
          </a:p>
        </p:txBody>
      </p:sp>
    </p:spTree>
    <p:extLst>
      <p:ext uri="{BB962C8B-B14F-4D97-AF65-F5344CB8AC3E}">
        <p14:creationId xmlns:p14="http://schemas.microsoft.com/office/powerpoint/2010/main" val="21833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3</a:t>
            </a:fld>
            <a:endParaRPr lang="en-US"/>
          </a:p>
        </p:txBody>
      </p:sp>
    </p:spTree>
    <p:extLst>
      <p:ext uri="{BB962C8B-B14F-4D97-AF65-F5344CB8AC3E}">
        <p14:creationId xmlns:p14="http://schemas.microsoft.com/office/powerpoint/2010/main" val="1535245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4</a:t>
            </a:fld>
            <a:endParaRPr lang="en-US"/>
          </a:p>
        </p:txBody>
      </p:sp>
    </p:spTree>
    <p:extLst>
      <p:ext uri="{BB962C8B-B14F-4D97-AF65-F5344CB8AC3E}">
        <p14:creationId xmlns:p14="http://schemas.microsoft.com/office/powerpoint/2010/main" val="1117039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5</a:t>
            </a:fld>
            <a:endParaRPr lang="en-US"/>
          </a:p>
        </p:txBody>
      </p:sp>
    </p:spTree>
    <p:extLst>
      <p:ext uri="{BB962C8B-B14F-4D97-AF65-F5344CB8AC3E}">
        <p14:creationId xmlns:p14="http://schemas.microsoft.com/office/powerpoint/2010/main" val="1753842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ensure</a:t>
            </a:r>
            <a:r>
              <a:rPr lang="en-US" baseline="0"/>
              <a:t> </a:t>
            </a:r>
            <a:r>
              <a:rPr lang="en-US"/>
              <a:t>academic rigor and academic quality, grading rubrics</a:t>
            </a:r>
            <a:r>
              <a:rPr lang="en-US" baseline="0"/>
              <a:t> are utilized to assess and evaluate students’ understanding of the material. NDU uses a letter grading scale along with qualitative feedback for progress and performance. Graduate students are encouraged to focus more on the constructive feedback from their professors as oppose to the plus or minus of a letter grade. Keep in mind the ultimate goal is leader development. </a:t>
            </a:r>
            <a:endParaRPr lang="en-US"/>
          </a:p>
        </p:txBody>
      </p:sp>
      <p:sp>
        <p:nvSpPr>
          <p:cNvPr id="4" name="Slide Number Placeholder 3"/>
          <p:cNvSpPr>
            <a:spLocks noGrp="1"/>
          </p:cNvSpPr>
          <p:nvPr>
            <p:ph type="sldNum" sz="quarter" idx="10"/>
          </p:nvPr>
        </p:nvSpPr>
        <p:spPr/>
        <p:txBody>
          <a:bodyPr/>
          <a:lstStyle/>
          <a:p>
            <a:fld id="{6D9AC689-8D47-4482-9789-D1D925E8AAB1}" type="slidenum">
              <a:rPr lang="en-US" smtClean="0"/>
              <a:t>6</a:t>
            </a:fld>
            <a:endParaRPr lang="en-US"/>
          </a:p>
        </p:txBody>
      </p:sp>
    </p:spTree>
    <p:extLst>
      <p:ext uri="{BB962C8B-B14F-4D97-AF65-F5344CB8AC3E}">
        <p14:creationId xmlns:p14="http://schemas.microsoft.com/office/powerpoint/2010/main" val="2523013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7</a:t>
            </a:fld>
            <a:endParaRPr lang="en-US"/>
          </a:p>
        </p:txBody>
      </p:sp>
    </p:spTree>
    <p:extLst>
      <p:ext uri="{BB962C8B-B14F-4D97-AF65-F5344CB8AC3E}">
        <p14:creationId xmlns:p14="http://schemas.microsoft.com/office/powerpoint/2010/main" val="821881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D9AC689-8D47-4482-9789-D1D925E8AAB1}" type="slidenum">
              <a:rPr lang="en-US" smtClean="0"/>
              <a:t>8</a:t>
            </a:fld>
            <a:endParaRPr lang="en-US"/>
          </a:p>
        </p:txBody>
      </p:sp>
    </p:spTree>
    <p:extLst>
      <p:ext uri="{BB962C8B-B14F-4D97-AF65-F5344CB8AC3E}">
        <p14:creationId xmlns:p14="http://schemas.microsoft.com/office/powerpoint/2010/main" val="1706620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 new PII program/system would submit both a SORN and a PIA. Thereafter, a PIA would be submitted with any change or update. A new SORN would be submitted only if the scope of the information collection changes.</a:t>
            </a:r>
          </a:p>
          <a:p>
            <a:endParaRPr lang="en-US" sz="12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D9AC689-8D47-4482-9789-D1D925E8AAB1}" type="slidenum">
              <a:rPr lang="en-US" smtClean="0"/>
              <a:t>9</a:t>
            </a:fld>
            <a:endParaRPr lang="en-US"/>
          </a:p>
        </p:txBody>
      </p:sp>
    </p:spTree>
    <p:extLst>
      <p:ext uri="{BB962C8B-B14F-4D97-AF65-F5344CB8AC3E}">
        <p14:creationId xmlns:p14="http://schemas.microsoft.com/office/powerpoint/2010/main" val="38141470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70915"/>
          </a:xfrm>
          <a:custGeom>
            <a:avLst/>
            <a:gdLst/>
            <a:ahLst/>
            <a:cxnLst/>
            <a:rect l="l" t="t" r="r" b="b"/>
            <a:pathLst>
              <a:path w="9144000" h="970915">
                <a:moveTo>
                  <a:pt x="0" y="970788"/>
                </a:moveTo>
                <a:lnTo>
                  <a:pt x="9144000" y="970788"/>
                </a:lnTo>
                <a:lnTo>
                  <a:pt x="9144000" y="0"/>
                </a:lnTo>
                <a:lnTo>
                  <a:pt x="0" y="0"/>
                </a:lnTo>
                <a:lnTo>
                  <a:pt x="0" y="970788"/>
                </a:lnTo>
                <a:close/>
              </a:path>
            </a:pathLst>
          </a:custGeom>
          <a:solidFill>
            <a:srgbClr val="253A85"/>
          </a:solidFill>
        </p:spPr>
        <p:txBody>
          <a:bodyPr wrap="square" lIns="0" tIns="0" rIns="0" bIns="0" rtlCol="0"/>
          <a:lstStyle/>
          <a:p>
            <a:endParaRPr dirty="0"/>
          </a:p>
        </p:txBody>
      </p:sp>
      <p:sp>
        <p:nvSpPr>
          <p:cNvPr id="17" name="bk object 17"/>
          <p:cNvSpPr/>
          <p:nvPr/>
        </p:nvSpPr>
        <p:spPr>
          <a:xfrm>
            <a:off x="0" y="945641"/>
            <a:ext cx="9144000" cy="230886"/>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19" name="bk object 19"/>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21" name="bk object 21"/>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22" name="bk object 22"/>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7/5/2022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2800" b="0" i="0">
                <a:solidFill>
                  <a:srgbClr val="40404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7/5/2022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70915"/>
          </a:xfrm>
          <a:custGeom>
            <a:avLst/>
            <a:gdLst/>
            <a:ahLst/>
            <a:cxnLst/>
            <a:rect l="l" t="t" r="r" b="b"/>
            <a:pathLst>
              <a:path w="9144000" h="970915">
                <a:moveTo>
                  <a:pt x="0" y="970788"/>
                </a:moveTo>
                <a:lnTo>
                  <a:pt x="9144000" y="970788"/>
                </a:lnTo>
                <a:lnTo>
                  <a:pt x="9144000" y="0"/>
                </a:lnTo>
                <a:lnTo>
                  <a:pt x="0" y="0"/>
                </a:lnTo>
                <a:lnTo>
                  <a:pt x="0" y="970788"/>
                </a:lnTo>
                <a:close/>
              </a:path>
            </a:pathLst>
          </a:custGeom>
          <a:solidFill>
            <a:srgbClr val="253A85"/>
          </a:solidFill>
        </p:spPr>
        <p:txBody>
          <a:bodyPr wrap="square" lIns="0" tIns="0" rIns="0" bIns="0" rtlCol="0"/>
          <a:lstStyle/>
          <a:p>
            <a:endParaRPr/>
          </a:p>
        </p:txBody>
      </p:sp>
      <p:sp>
        <p:nvSpPr>
          <p:cNvPr id="17" name="bk object 17"/>
          <p:cNvSpPr/>
          <p:nvPr/>
        </p:nvSpPr>
        <p:spPr>
          <a:xfrm>
            <a:off x="0" y="945641"/>
            <a:ext cx="9144000" cy="230886"/>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19" name="bk object 19"/>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21" name="bk object 21"/>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22" name="bk object 22"/>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70915"/>
          </a:xfrm>
          <a:custGeom>
            <a:avLst/>
            <a:gdLst/>
            <a:ahLst/>
            <a:cxnLst/>
            <a:rect l="l" t="t" r="r" b="b"/>
            <a:pathLst>
              <a:path w="9144000" h="970915">
                <a:moveTo>
                  <a:pt x="0" y="970788"/>
                </a:moveTo>
                <a:lnTo>
                  <a:pt x="9144000" y="970788"/>
                </a:lnTo>
                <a:lnTo>
                  <a:pt x="9144000" y="0"/>
                </a:lnTo>
                <a:lnTo>
                  <a:pt x="0" y="0"/>
                </a:lnTo>
                <a:lnTo>
                  <a:pt x="0" y="970788"/>
                </a:lnTo>
                <a:close/>
              </a:path>
            </a:pathLst>
          </a:custGeom>
          <a:solidFill>
            <a:srgbClr val="253A85"/>
          </a:solidFill>
        </p:spPr>
        <p:txBody>
          <a:bodyPr wrap="square" lIns="0" tIns="0" rIns="0" bIns="0" rtlCol="0"/>
          <a:lstStyle/>
          <a:p>
            <a:endParaRPr/>
          </a:p>
        </p:txBody>
      </p:sp>
      <p:sp>
        <p:nvSpPr>
          <p:cNvPr id="17" name="bk object 17"/>
          <p:cNvSpPr/>
          <p:nvPr/>
        </p:nvSpPr>
        <p:spPr>
          <a:xfrm>
            <a:off x="0" y="945641"/>
            <a:ext cx="9144000" cy="230886"/>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19" name="bk object 19"/>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21" name="bk object 21"/>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22" name="bk object 22"/>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7/5/2022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70915"/>
          </a:xfrm>
          <a:custGeom>
            <a:avLst/>
            <a:gdLst/>
            <a:ahLst/>
            <a:cxnLst/>
            <a:rect l="l" t="t" r="r" b="b"/>
            <a:pathLst>
              <a:path w="9144000" h="970915">
                <a:moveTo>
                  <a:pt x="0" y="970788"/>
                </a:moveTo>
                <a:lnTo>
                  <a:pt x="9144000" y="970788"/>
                </a:lnTo>
                <a:lnTo>
                  <a:pt x="9144000" y="0"/>
                </a:lnTo>
                <a:lnTo>
                  <a:pt x="0" y="0"/>
                </a:lnTo>
                <a:lnTo>
                  <a:pt x="0" y="970788"/>
                </a:lnTo>
                <a:close/>
              </a:path>
            </a:pathLst>
          </a:custGeom>
          <a:solidFill>
            <a:srgbClr val="253A85"/>
          </a:solidFill>
        </p:spPr>
        <p:txBody>
          <a:bodyPr wrap="square" lIns="0" tIns="0" rIns="0" bIns="0" rtlCol="0"/>
          <a:lstStyle/>
          <a:p>
            <a:endParaRPr dirty="0"/>
          </a:p>
        </p:txBody>
      </p:sp>
      <p:sp>
        <p:nvSpPr>
          <p:cNvPr id="17" name="bk object 17"/>
          <p:cNvSpPr/>
          <p:nvPr/>
        </p:nvSpPr>
        <p:spPr>
          <a:xfrm>
            <a:off x="0" y="945641"/>
            <a:ext cx="9144000" cy="230886"/>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19" name="bk object 19"/>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21" name="bk object 21"/>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22" name="bk object 22"/>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7/5/2022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70915"/>
          </a:xfrm>
          <a:custGeom>
            <a:avLst/>
            <a:gdLst/>
            <a:ahLst/>
            <a:cxnLst/>
            <a:rect l="l" t="t" r="r" b="b"/>
            <a:pathLst>
              <a:path w="9144000" h="970915">
                <a:moveTo>
                  <a:pt x="0" y="970788"/>
                </a:moveTo>
                <a:lnTo>
                  <a:pt x="9144000" y="970788"/>
                </a:lnTo>
                <a:lnTo>
                  <a:pt x="9144000" y="0"/>
                </a:lnTo>
                <a:lnTo>
                  <a:pt x="0" y="0"/>
                </a:lnTo>
                <a:lnTo>
                  <a:pt x="0" y="970788"/>
                </a:lnTo>
                <a:close/>
              </a:path>
            </a:pathLst>
          </a:custGeom>
          <a:solidFill>
            <a:srgbClr val="253A85"/>
          </a:solidFill>
        </p:spPr>
        <p:txBody>
          <a:bodyPr wrap="square" lIns="0" tIns="0" rIns="0" bIns="0" rtlCol="0"/>
          <a:lstStyle/>
          <a:p>
            <a:endParaRPr dirty="0"/>
          </a:p>
        </p:txBody>
      </p:sp>
      <p:sp>
        <p:nvSpPr>
          <p:cNvPr id="17" name="bk object 17"/>
          <p:cNvSpPr/>
          <p:nvPr/>
        </p:nvSpPr>
        <p:spPr>
          <a:xfrm>
            <a:off x="0" y="945641"/>
            <a:ext cx="9144000" cy="230886"/>
          </a:xfrm>
          <a:prstGeom prst="rect">
            <a:avLst/>
          </a:prstGeom>
          <a:blipFill>
            <a:blip r:embed="rId7" cstate="print"/>
            <a:stretch>
              <a:fillRect/>
            </a:stretch>
          </a:blipFill>
        </p:spPr>
        <p:txBody>
          <a:bodyPr wrap="square" lIns="0" tIns="0" rIns="0" bIns="0" rtlCol="0"/>
          <a:lstStyle/>
          <a:p>
            <a:endParaRPr/>
          </a:p>
        </p:txBody>
      </p:sp>
      <p:sp>
        <p:nvSpPr>
          <p:cNvPr id="3" name="Holder 3"/>
          <p:cNvSpPr>
            <a:spLocks noGrp="1"/>
          </p:cNvSpPr>
          <p:nvPr>
            <p:ph type="body" idx="1"/>
          </p:nvPr>
        </p:nvSpPr>
        <p:spPr>
          <a:xfrm>
            <a:off x="481838" y="1855215"/>
            <a:ext cx="8180323" cy="2545079"/>
          </a:xfrm>
          <a:prstGeom prst="rect">
            <a:avLst/>
          </a:prstGeom>
        </p:spPr>
        <p:txBody>
          <a:bodyPr wrap="square" lIns="0" tIns="0" rIns="0" bIns="0">
            <a:spAutoFit/>
          </a:bodyPr>
          <a:lstStyle>
            <a:lvl1pPr>
              <a:defRPr sz="2800" b="0" i="0">
                <a:solidFill>
                  <a:srgbClr val="404040"/>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7/5/2022</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hyperlink" Target="https://obamawhitehouse.archives.gov/sites/default/files/omb/assets/OMB/circulars/a130/a130revised.pdf" TargetMode="External"/><Relationship Id="rId13" Type="http://schemas.openxmlformats.org/officeDocument/2006/relationships/hyperlink" Target="http://www.esd.whs.mil/Portals/54/Documents/DD/issuances/dodi/100030p.pdf" TargetMode="External"/><Relationship Id="rId3" Type="http://schemas.openxmlformats.org/officeDocument/2006/relationships/image" Target="../media/image2.png"/><Relationship Id="rId7" Type="http://schemas.openxmlformats.org/officeDocument/2006/relationships/hyperlink" Target="https://dpcld.defense.gov/Portals/49/Documents/Privacy/pa1974.pdf" TargetMode="External"/><Relationship Id="rId12" Type="http://schemas.openxmlformats.org/officeDocument/2006/relationships/hyperlink" Target="https://www.esd.whs.mil/Portals/54/Documents/DD/issuances/dodm/540011v2.PDF?ver=QkXrRtXehlXdei86b5E96Q%3d%3d"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5.png"/><Relationship Id="rId11" Type="http://schemas.openxmlformats.org/officeDocument/2006/relationships/hyperlink" Target="http://www.esd.whs.mil/Portals/54/Documents/DD/issuances/dodm/540011r.pdf" TargetMode="External"/><Relationship Id="rId5" Type="http://schemas.openxmlformats.org/officeDocument/2006/relationships/image" Target="../media/image4.png"/><Relationship Id="rId15" Type="http://schemas.openxmlformats.org/officeDocument/2006/relationships/hyperlink" Target="https://www.ndu.edu/Portals/59/Documents/Footer/NDU%20RMF%20AR-1%20Governance%20and%20Privacy%20Program.pdf?ver=2018-07-18-171745-740" TargetMode="External"/><Relationship Id="rId10" Type="http://schemas.openxmlformats.org/officeDocument/2006/relationships/hyperlink" Target="https://www.esd.whs.mil/Portals/54/Documents/DD/issuances/dodi/540011p.pdf" TargetMode="External"/><Relationship Id="rId4" Type="http://schemas.openxmlformats.org/officeDocument/2006/relationships/image" Target="../media/image3.png"/><Relationship Id="rId9" Type="http://schemas.openxmlformats.org/officeDocument/2006/relationships/hyperlink" Target="https://obamawhitehouse.archives.gov/sites/default/files/omb/assets/OMB/circulars/a108/omb_circular_a-108.pdf" TargetMode="External"/><Relationship Id="rId14" Type="http://schemas.openxmlformats.org/officeDocument/2006/relationships/hyperlink" Target="https://www.ndu.edu/About/Privacy"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hyperlink" Target="https://safe.apps.mi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hyperlink" Target="https://dpcld.defense.gov/Privacy/Privacy-Impact-Assessment/" TargetMode="External"/><Relationship Id="rId3" Type="http://schemas.openxmlformats.org/officeDocument/2006/relationships/image" Target="../media/image2.png"/><Relationship Id="rId7" Type="http://schemas.openxmlformats.org/officeDocument/2006/relationships/hyperlink" Target="https://dpcld.defense.gov/Privacy/SORNsIndex/DOD-Component-Notices/OSDJS-Article-Lis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945641"/>
            <a:ext cx="9144000" cy="23088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5"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6"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7" cstate="print"/>
            <a:stretch>
              <a:fillRect/>
            </a:stretch>
          </a:blipFill>
        </p:spPr>
        <p:txBody>
          <a:bodyPr wrap="square" lIns="0" tIns="0" rIns="0" bIns="0" rtlCol="0"/>
          <a:lstStyle/>
          <a:p>
            <a:endParaRPr/>
          </a:p>
        </p:txBody>
      </p:sp>
      <p:sp>
        <p:nvSpPr>
          <p:cNvPr id="7" name="object 7"/>
          <p:cNvSpPr/>
          <p:nvPr/>
        </p:nvSpPr>
        <p:spPr>
          <a:xfrm>
            <a:off x="0" y="0"/>
            <a:ext cx="9144000" cy="970915"/>
          </a:xfrm>
          <a:custGeom>
            <a:avLst/>
            <a:gdLst/>
            <a:ahLst/>
            <a:cxnLst/>
            <a:rect l="l" t="t" r="r" b="b"/>
            <a:pathLst>
              <a:path w="9144000" h="970915">
                <a:moveTo>
                  <a:pt x="0" y="970788"/>
                </a:moveTo>
                <a:lnTo>
                  <a:pt x="9144000" y="970788"/>
                </a:lnTo>
                <a:lnTo>
                  <a:pt x="9144000" y="0"/>
                </a:lnTo>
                <a:lnTo>
                  <a:pt x="0" y="0"/>
                </a:lnTo>
                <a:lnTo>
                  <a:pt x="0" y="970788"/>
                </a:lnTo>
                <a:close/>
              </a:path>
            </a:pathLst>
          </a:custGeom>
          <a:solidFill>
            <a:srgbClr val="253A85"/>
          </a:solidFill>
        </p:spPr>
        <p:txBody>
          <a:bodyPr wrap="square" lIns="0" tIns="0" rIns="0" bIns="0" rtlCol="0"/>
          <a:lstStyle/>
          <a:p>
            <a:endParaRPr/>
          </a:p>
        </p:txBody>
      </p:sp>
      <p:sp>
        <p:nvSpPr>
          <p:cNvPr id="8" name="object 8"/>
          <p:cNvSpPr/>
          <p:nvPr/>
        </p:nvSpPr>
        <p:spPr>
          <a:xfrm>
            <a:off x="0" y="1098041"/>
            <a:ext cx="9144000" cy="5760085"/>
          </a:xfrm>
          <a:custGeom>
            <a:avLst/>
            <a:gdLst/>
            <a:ahLst/>
            <a:cxnLst/>
            <a:rect l="l" t="t" r="r" b="b"/>
            <a:pathLst>
              <a:path w="9144000" h="5760084">
                <a:moveTo>
                  <a:pt x="0" y="5759957"/>
                </a:moveTo>
                <a:lnTo>
                  <a:pt x="9144000" y="5759957"/>
                </a:lnTo>
                <a:lnTo>
                  <a:pt x="9144000" y="0"/>
                </a:lnTo>
                <a:lnTo>
                  <a:pt x="0" y="0"/>
                </a:lnTo>
                <a:lnTo>
                  <a:pt x="0" y="5759957"/>
                </a:lnTo>
                <a:close/>
              </a:path>
            </a:pathLst>
          </a:custGeom>
          <a:solidFill>
            <a:srgbClr val="253A85"/>
          </a:solidFill>
        </p:spPr>
        <p:txBody>
          <a:bodyPr wrap="square" lIns="0" tIns="0" rIns="0" bIns="0" rtlCol="0"/>
          <a:lstStyle/>
          <a:p>
            <a:endParaRPr/>
          </a:p>
        </p:txBody>
      </p:sp>
      <p:sp>
        <p:nvSpPr>
          <p:cNvPr id="9" name="object 9"/>
          <p:cNvSpPr/>
          <p:nvPr/>
        </p:nvSpPr>
        <p:spPr>
          <a:xfrm>
            <a:off x="6223253" y="5524498"/>
            <a:ext cx="2734055" cy="1245870"/>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233172" y="5886450"/>
            <a:ext cx="2544317" cy="576072"/>
          </a:xfrm>
          <a:prstGeom prst="rect">
            <a:avLst/>
          </a:prstGeom>
          <a:blipFill>
            <a:blip r:embed="rId9" cstate="print"/>
            <a:stretch>
              <a:fillRect/>
            </a:stretch>
          </a:blipFill>
        </p:spPr>
        <p:txBody>
          <a:bodyPr wrap="square" lIns="0" tIns="0" rIns="0" bIns="0" rtlCol="0"/>
          <a:lstStyle/>
          <a:p>
            <a:endParaRPr/>
          </a:p>
        </p:txBody>
      </p:sp>
      <p:sp>
        <p:nvSpPr>
          <p:cNvPr id="11" name="object 11"/>
          <p:cNvSpPr/>
          <p:nvPr/>
        </p:nvSpPr>
        <p:spPr>
          <a:xfrm>
            <a:off x="233172" y="6191250"/>
            <a:ext cx="3054095" cy="576072"/>
          </a:xfrm>
          <a:prstGeom prst="rect">
            <a:avLst/>
          </a:prstGeom>
          <a:blipFill>
            <a:blip r:embed="rId10" cstate="print"/>
            <a:stretch>
              <a:fillRect/>
            </a:stretch>
          </a:blipFill>
        </p:spPr>
        <p:txBody>
          <a:bodyPr wrap="square" lIns="0" tIns="0" rIns="0" bIns="0" rtlCol="0"/>
          <a:lstStyle/>
          <a:p>
            <a:endParaRPr/>
          </a:p>
        </p:txBody>
      </p:sp>
      <p:sp>
        <p:nvSpPr>
          <p:cNvPr id="12" name="object 12"/>
          <p:cNvSpPr txBox="1"/>
          <p:nvPr/>
        </p:nvSpPr>
        <p:spPr>
          <a:xfrm>
            <a:off x="383540" y="5945632"/>
            <a:ext cx="2730500" cy="635000"/>
          </a:xfrm>
          <a:prstGeom prst="rect">
            <a:avLst/>
          </a:prstGeom>
        </p:spPr>
        <p:txBody>
          <a:bodyPr vert="horz" wrap="square" lIns="0" tIns="12065" rIns="0" bIns="0" rtlCol="0">
            <a:spAutoFit/>
          </a:bodyPr>
          <a:lstStyle/>
          <a:p>
            <a:pPr marL="12700" marR="5080">
              <a:lnSpc>
                <a:spcPct val="100000"/>
              </a:lnSpc>
              <a:spcBef>
                <a:spcPts val="95"/>
              </a:spcBef>
            </a:pPr>
            <a:r>
              <a:rPr sz="2000" b="1" i="1" spc="-5" dirty="0">
                <a:solidFill>
                  <a:srgbClr val="FFFFFF"/>
                </a:solidFill>
                <a:latin typeface="Calibri"/>
                <a:cs typeface="Calibri"/>
              </a:rPr>
              <a:t>Imagine, Create, and  </a:t>
            </a:r>
            <a:r>
              <a:rPr sz="2000" b="1" i="1" spc="-10" dirty="0">
                <a:solidFill>
                  <a:srgbClr val="FFFFFF"/>
                </a:solidFill>
                <a:latin typeface="Calibri"/>
                <a:cs typeface="Calibri"/>
              </a:rPr>
              <a:t>Secure </a:t>
            </a:r>
            <a:r>
              <a:rPr sz="2000" b="1" i="1" spc="-5" dirty="0">
                <a:solidFill>
                  <a:srgbClr val="FFFFFF"/>
                </a:solidFill>
                <a:latin typeface="Calibri"/>
                <a:cs typeface="Calibri"/>
              </a:rPr>
              <a:t>a </a:t>
            </a:r>
            <a:r>
              <a:rPr sz="2000" b="1" i="1" spc="-10" dirty="0">
                <a:solidFill>
                  <a:srgbClr val="FFFFFF"/>
                </a:solidFill>
                <a:latin typeface="Calibri"/>
                <a:cs typeface="Calibri"/>
              </a:rPr>
              <a:t>Stronger</a:t>
            </a:r>
            <a:r>
              <a:rPr sz="2000" b="1" i="1" spc="-35" dirty="0">
                <a:solidFill>
                  <a:srgbClr val="FFFFFF"/>
                </a:solidFill>
                <a:latin typeface="Calibri"/>
                <a:cs typeface="Calibri"/>
              </a:rPr>
              <a:t> </a:t>
            </a:r>
            <a:r>
              <a:rPr sz="2000" b="1" i="1" spc="-15" dirty="0">
                <a:solidFill>
                  <a:srgbClr val="FFFFFF"/>
                </a:solidFill>
                <a:latin typeface="Calibri"/>
                <a:cs typeface="Calibri"/>
              </a:rPr>
              <a:t>Peace…</a:t>
            </a:r>
            <a:endParaRPr sz="2000" dirty="0">
              <a:latin typeface="Calibri"/>
              <a:cs typeface="Calibri"/>
            </a:endParaRPr>
          </a:p>
        </p:txBody>
      </p:sp>
      <p:sp>
        <p:nvSpPr>
          <p:cNvPr id="15" name="object 15"/>
          <p:cNvSpPr/>
          <p:nvPr/>
        </p:nvSpPr>
        <p:spPr>
          <a:xfrm>
            <a:off x="0" y="945641"/>
            <a:ext cx="9144000" cy="230886"/>
          </a:xfrm>
          <a:prstGeom prst="rect">
            <a:avLst/>
          </a:prstGeom>
          <a:blipFill>
            <a:blip r:embed="rId3" cstate="print"/>
            <a:stretch>
              <a:fillRect/>
            </a:stretch>
          </a:blipFill>
        </p:spPr>
        <p:txBody>
          <a:bodyPr wrap="square" lIns="0" tIns="0" rIns="0" bIns="0" rtlCol="0"/>
          <a:lstStyle/>
          <a:p>
            <a:endParaRPr/>
          </a:p>
        </p:txBody>
      </p:sp>
      <p:sp>
        <p:nvSpPr>
          <p:cNvPr id="16" name="object 16"/>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18" name="object 18"/>
          <p:cNvSpPr txBox="1">
            <a:spLocks noGrp="1"/>
          </p:cNvSpPr>
          <p:nvPr>
            <p:ph type="title" idx="4294967295"/>
          </p:nvPr>
        </p:nvSpPr>
        <p:spPr>
          <a:xfrm>
            <a:off x="0" y="228600"/>
            <a:ext cx="9144000" cy="627736"/>
          </a:xfrm>
          <a:prstGeom prst="rect">
            <a:avLst/>
          </a:prstGeom>
        </p:spPr>
        <p:txBody>
          <a:bodyPr vert="horz" wrap="square" lIns="0" tIns="12065" rIns="0" bIns="0" rtlCol="0">
            <a:spAutoFit/>
          </a:bodyPr>
          <a:lstStyle/>
          <a:p>
            <a:pPr marL="12700" algn="ctr">
              <a:lnSpc>
                <a:spcPct val="100000"/>
              </a:lnSpc>
              <a:spcBef>
                <a:spcPts val="95"/>
              </a:spcBef>
            </a:pPr>
            <a:r>
              <a:rPr lang="en-US" sz="4000" spc="-25" dirty="0">
                <a:solidFill>
                  <a:schemeClr val="bg1"/>
                </a:solidFill>
                <a:effectLst>
                  <a:outerShdw blurRad="38100" dist="38100" dir="2700000" algn="tl">
                    <a:srgbClr val="000000">
                      <a:alpha val="43137"/>
                    </a:srgbClr>
                  </a:outerShdw>
                </a:effectLst>
              </a:rPr>
              <a:t>NDU’s Privacy Program</a:t>
            </a:r>
            <a:endParaRPr sz="4000" dirty="0">
              <a:solidFill>
                <a:schemeClr val="bg1"/>
              </a:solidFill>
              <a:effectLst>
                <a:outerShdw blurRad="38100" dist="38100" dir="2700000" algn="tl">
                  <a:srgbClr val="000000">
                    <a:alpha val="43137"/>
                  </a:srgbClr>
                </a:outerShdw>
              </a:effectLst>
            </a:endParaRPr>
          </a:p>
        </p:txBody>
      </p:sp>
      <p:sp>
        <p:nvSpPr>
          <p:cNvPr id="22" name="object 22"/>
          <p:cNvSpPr txBox="1"/>
          <p:nvPr/>
        </p:nvSpPr>
        <p:spPr>
          <a:xfrm>
            <a:off x="2652331" y="4659689"/>
            <a:ext cx="4149217" cy="1064394"/>
          </a:xfrm>
          <a:prstGeom prst="rect">
            <a:avLst/>
          </a:prstGeom>
        </p:spPr>
        <p:txBody>
          <a:bodyPr vert="horz" wrap="square" lIns="0" tIns="50800" rIns="0" bIns="0" rtlCol="0" anchor="t">
            <a:spAutoFit/>
          </a:bodyPr>
          <a:lstStyle/>
          <a:p>
            <a:pPr algn="ctr">
              <a:lnSpc>
                <a:spcPct val="100000"/>
              </a:lnSpc>
              <a:spcBef>
                <a:spcPts val="400"/>
              </a:spcBef>
            </a:pPr>
            <a:r>
              <a:rPr lang="en-US" sz="2000" b="1" spc="-6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Mr. Nicholas Kutchak</a:t>
            </a:r>
            <a:endParaRPr lang="en-US" sz="2000" b="1" spc="-5"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ctr">
              <a:lnSpc>
                <a:spcPct val="100000"/>
              </a:lnSpc>
              <a:spcBef>
                <a:spcPts val="400"/>
              </a:spcBef>
            </a:pPr>
            <a:r>
              <a:rPr lang="en-US" sz="2000" b="1" spc="-5"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Director of Security </a:t>
            </a:r>
            <a:endParaRP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56515" algn="ctr">
              <a:lnSpc>
                <a:spcPct val="100000"/>
              </a:lnSpc>
              <a:spcBef>
                <a:spcPts val="305"/>
              </a:spcBef>
            </a:pPr>
            <a:r>
              <a:rPr lang="en-US" sz="2000" b="1"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 </a:t>
            </a:r>
            <a:r>
              <a:rPr sz="2000" b="1"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August</a:t>
            </a:r>
            <a:r>
              <a:rPr sz="2000" b="1" spc="-114"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sz="2000" b="1" spc="-5"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a:t>
            </a:r>
            <a:r>
              <a:rPr lang="en-US" sz="2000" b="1" spc="-5"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022</a:t>
            </a:r>
            <a:endParaRPr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pic>
        <p:nvPicPr>
          <p:cNvPr id="23" name="Picture 22" descr="Logo&#10;&#10;Description automatically generated">
            <a:extLst>
              <a:ext uri="{FF2B5EF4-FFF2-40B4-BE49-F238E27FC236}">
                <a16:creationId xmlns:a16="http://schemas.microsoft.com/office/drawing/2014/main" id="{B6B3517B-C530-E0A5-C448-52A73EF5F1CD}"/>
              </a:ext>
            </a:extLst>
          </p:cNvPr>
          <p:cNvPicPr>
            <a:picLocks noChangeAspect="1"/>
          </p:cNvPicPr>
          <p:nvPr/>
        </p:nvPicPr>
        <p:blipFill>
          <a:blip r:embed="rId11"/>
          <a:stretch>
            <a:fillRect/>
          </a:stretch>
        </p:blipFill>
        <p:spPr>
          <a:xfrm>
            <a:off x="3204662" y="1381552"/>
            <a:ext cx="3044553" cy="304455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dirty="0">
                <a:solidFill>
                  <a:schemeClr val="bg1"/>
                </a:solidFill>
                <a:effectLst>
                  <a:outerShdw blurRad="38100" dist="38100" dir="2700000" algn="tl">
                    <a:srgbClr val="000000">
                      <a:alpha val="43137"/>
                    </a:srgbClr>
                  </a:outerShdw>
                </a:effectLst>
              </a:rPr>
              <a:t>Reporting &amp; Accountability</a:t>
            </a:r>
            <a:endParaRPr sz="3600" dirty="0">
              <a:solidFill>
                <a:schemeClr val="bg1"/>
              </a:solidFill>
              <a:effectLst>
                <a:outerShdw blurRad="38100" dist="38100" dir="2700000" algn="tl">
                  <a:srgbClr val="000000">
                    <a:alpha val="43137"/>
                  </a:srgbClr>
                </a:outerShdw>
              </a:effectLst>
            </a:endParaRPr>
          </a:p>
        </p:txBody>
      </p:sp>
      <p:sp>
        <p:nvSpPr>
          <p:cNvPr id="10" name="Text Placeholder 2">
            <a:extLst>
              <a:ext uri="{FF2B5EF4-FFF2-40B4-BE49-F238E27FC236}">
                <a16:creationId xmlns:a16="http://schemas.microsoft.com/office/drawing/2014/main" id="{FAAAF937-2D6B-4439-AAEE-89D23D6E0E0C}"/>
              </a:ext>
            </a:extLst>
          </p:cNvPr>
          <p:cNvSpPr>
            <a:spLocks noGrp="1"/>
          </p:cNvSpPr>
          <p:nvPr>
            <p:ph type="body" idx="1"/>
          </p:nvPr>
        </p:nvSpPr>
        <p:spPr>
          <a:xfrm>
            <a:off x="855961" y="1433049"/>
            <a:ext cx="7432078" cy="5196351"/>
          </a:xfrm>
        </p:spPr>
        <p:txBody>
          <a:bodyPr wrap="square">
            <a:normAutofit/>
          </a:bodyPr>
          <a:lstStyle/>
          <a:p>
            <a:pPr marL="355600" indent="-342900" algn="l" rtl="0">
              <a:spcBef>
                <a:spcPts val="780"/>
              </a:spcBef>
              <a:buClr>
                <a:srgbClr val="BD0104"/>
              </a:buClr>
              <a:buFont typeface="Arial"/>
              <a:buChar char="•"/>
              <a:tabLst>
                <a:tab pos="354965" algn="l"/>
                <a:tab pos="355600" algn="l"/>
              </a:tabLst>
              <a:defRPr/>
            </a:pPr>
            <a:r>
              <a:rPr lang="en-US" sz="2200" b="1" dirty="0"/>
              <a:t>Social Security Number Fraud Prevention Act Report</a:t>
            </a:r>
            <a:r>
              <a:rPr lang="en-US" sz="2200" dirty="0"/>
              <a:t> – Documents sent via postal mail that use SSN, and justification </a:t>
            </a:r>
            <a:br>
              <a:rPr lang="en-US" sz="2200" dirty="0"/>
            </a:br>
            <a:r>
              <a:rPr lang="en-US" sz="1100" dirty="0">
                <a:solidFill>
                  <a:srgbClr val="FF0000"/>
                </a:solidFill>
              </a:rPr>
              <a:t>*Annually</a:t>
            </a:r>
            <a:endParaRPr lang="en-US" sz="1100" b="1" dirty="0"/>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b="1" dirty="0"/>
              <a:t>Executive Orders 13636 and 13691 Privacy and Civil Liberties Assessments Report – </a:t>
            </a:r>
            <a:r>
              <a:rPr lang="en-US" sz="2200" dirty="0"/>
              <a:t>Efforts</a:t>
            </a:r>
            <a:r>
              <a:rPr lang="en-US" sz="2200" b="1" dirty="0"/>
              <a:t> </a:t>
            </a:r>
            <a:r>
              <a:rPr lang="en-US" sz="2200" dirty="0"/>
              <a:t>to mature tech-neutral cybersecurity framework and maximize sharing of threat info with private sector</a:t>
            </a:r>
            <a:br>
              <a:rPr lang="en-US" sz="2200" dirty="0"/>
            </a:br>
            <a:r>
              <a:rPr lang="en-US" sz="1100" dirty="0">
                <a:solidFill>
                  <a:srgbClr val="FF0000"/>
                </a:solidFill>
              </a:rPr>
              <a:t>*Annually</a:t>
            </a:r>
          </a:p>
          <a:p>
            <a:pPr marL="355600" indent="-342900" algn="l" rtl="0">
              <a:spcBef>
                <a:spcPts val="780"/>
              </a:spcBef>
              <a:buClr>
                <a:srgbClr val="BD0104"/>
              </a:buClr>
              <a:buFont typeface="Arial"/>
              <a:buChar char="•"/>
              <a:tabLst>
                <a:tab pos="354965" algn="l"/>
                <a:tab pos="355600" algn="l"/>
              </a:tabLst>
              <a:defRPr/>
            </a:pPr>
            <a:r>
              <a:rPr lang="en-US" sz="2200" b="1" dirty="0"/>
              <a:t>Privacy and Civil Liberties Section 803 Report </a:t>
            </a:r>
            <a:r>
              <a:rPr lang="en-US" sz="2200" dirty="0"/>
              <a:t>– </a:t>
            </a:r>
            <a:r>
              <a:rPr lang="en-US" sz="2200" i="1" dirty="0"/>
              <a:t>SORNs, PIAs, breaches, SSN use, issuances, rule exemptions, achievements and complaints</a:t>
            </a:r>
            <a:br>
              <a:rPr lang="en-US" sz="1600" dirty="0"/>
            </a:br>
            <a:r>
              <a:rPr lang="en-US" sz="1100" dirty="0">
                <a:solidFill>
                  <a:srgbClr val="FF0000"/>
                </a:solidFill>
              </a:rPr>
              <a:t>*Semi-Annually</a:t>
            </a:r>
          </a:p>
          <a:p>
            <a:pPr marL="355600" indent="-342900" algn="l" rtl="0">
              <a:spcBef>
                <a:spcPts val="780"/>
              </a:spcBef>
              <a:buClr>
                <a:srgbClr val="BD0104"/>
              </a:buClr>
              <a:buFont typeface="Arial"/>
              <a:buChar char="•"/>
              <a:tabLst>
                <a:tab pos="354965" algn="l"/>
                <a:tab pos="355600" algn="l"/>
              </a:tabLst>
              <a:defRPr/>
            </a:pPr>
            <a:r>
              <a:rPr lang="en-US" sz="2200" b="1" dirty="0"/>
              <a:t>Federal Information Security Modernization Act (FISMA) Report – </a:t>
            </a:r>
            <a:r>
              <a:rPr lang="en-US" sz="2200" i="1" dirty="0"/>
              <a:t>Information security incident and data breaches</a:t>
            </a:r>
            <a:br>
              <a:rPr lang="en-US" sz="1600" dirty="0"/>
            </a:br>
            <a:r>
              <a:rPr lang="en-US" sz="1100" dirty="0">
                <a:solidFill>
                  <a:srgbClr val="FF0000"/>
                </a:solidFill>
              </a:rPr>
              <a:t>*Annually</a:t>
            </a:r>
          </a:p>
        </p:txBody>
      </p:sp>
    </p:spTree>
    <p:extLst>
      <p:ext uri="{BB962C8B-B14F-4D97-AF65-F5344CB8AC3E}">
        <p14:creationId xmlns:p14="http://schemas.microsoft.com/office/powerpoint/2010/main" val="3401541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dirty="0">
                <a:solidFill>
                  <a:schemeClr val="bg1"/>
                </a:solidFill>
                <a:effectLst>
                  <a:outerShdw blurRad="38100" dist="38100" dir="2700000" algn="tl">
                    <a:srgbClr val="000000">
                      <a:alpha val="43137"/>
                    </a:srgbClr>
                  </a:outerShdw>
                </a:effectLst>
              </a:rPr>
              <a:t>Privacy Incident Reporting</a:t>
            </a:r>
            <a:endParaRPr sz="3600" dirty="0">
              <a:solidFill>
                <a:schemeClr val="bg1"/>
              </a:solidFill>
              <a:effectLst>
                <a:outerShdw blurRad="38100" dist="38100" dir="2700000" algn="tl">
                  <a:srgbClr val="000000">
                    <a:alpha val="43137"/>
                  </a:srgbClr>
                </a:outerShdw>
              </a:effectLst>
            </a:endParaRPr>
          </a:p>
        </p:txBody>
      </p:sp>
      <p:sp>
        <p:nvSpPr>
          <p:cNvPr id="10" name="Text Placeholder 2">
            <a:extLst>
              <a:ext uri="{FF2B5EF4-FFF2-40B4-BE49-F238E27FC236}">
                <a16:creationId xmlns:a16="http://schemas.microsoft.com/office/drawing/2014/main" id="{FAAAF937-2D6B-4439-AAEE-89D23D6E0E0C}"/>
              </a:ext>
            </a:extLst>
          </p:cNvPr>
          <p:cNvSpPr>
            <a:spLocks noGrp="1"/>
          </p:cNvSpPr>
          <p:nvPr>
            <p:ph type="body" idx="1"/>
          </p:nvPr>
        </p:nvSpPr>
        <p:spPr>
          <a:xfrm>
            <a:off x="425196" y="1421129"/>
            <a:ext cx="8282763" cy="5268440"/>
          </a:xfrm>
        </p:spPr>
        <p:txBody>
          <a:bodyPr wrap="square">
            <a:normAutofit fontScale="92500" lnSpcReduction="20000"/>
          </a:bodyPr>
          <a:lstStyle/>
          <a:p>
            <a:pPr marL="12700" marR="0" lvl="0" algn="l" defTabSz="914400" rtl="0" eaLnBrk="1" fontAlgn="auto" latinLnBrk="0" hangingPunct="1">
              <a:lnSpc>
                <a:spcPct val="100000"/>
              </a:lnSpc>
              <a:spcBef>
                <a:spcPts val="780"/>
              </a:spcBef>
              <a:spcAft>
                <a:spcPts val="0"/>
              </a:spcAft>
              <a:buClr>
                <a:srgbClr val="BD0104"/>
              </a:buClr>
              <a:buSzTx/>
              <a:tabLst>
                <a:tab pos="354965" algn="l"/>
                <a:tab pos="355600" algn="l"/>
              </a:tabLst>
              <a:defRPr/>
            </a:pPr>
            <a:r>
              <a:rPr lang="en-US" sz="1700" b="1" dirty="0"/>
              <a:t>PII Breach: </a:t>
            </a:r>
            <a:r>
              <a:rPr lang="en-US" sz="1700" dirty="0"/>
              <a:t>The loss of control, compromise, unauthorized disclosure, unauthorized acquisition, or any similar occurrence where (1) a person other than an authorized user accesses or potentially accesses personally identifiable information or (2) an authorized user accesses or potentially accesses personally identifiable information for an other than authorized purpose.</a:t>
            </a:r>
          </a:p>
          <a:p>
            <a:pPr marL="812800" lvl="1" indent="-342900" algn="l" rtl="0">
              <a:spcBef>
                <a:spcPts val="780"/>
              </a:spcBef>
              <a:buClr>
                <a:srgbClr val="BD0104"/>
              </a:buClr>
              <a:buFont typeface="Arial"/>
              <a:buChar char="•"/>
              <a:tabLst>
                <a:tab pos="354965" algn="l"/>
                <a:tab pos="355600" algn="l"/>
              </a:tabLst>
              <a:defRPr/>
            </a:pPr>
            <a:r>
              <a:rPr lang="en-US" sz="1500" b="1" dirty="0"/>
              <a:t>Examples:</a:t>
            </a:r>
          </a:p>
          <a:p>
            <a:pPr marL="1270000" lvl="2" indent="-342900" algn="l" rtl="0">
              <a:spcBef>
                <a:spcPts val="780"/>
              </a:spcBef>
              <a:buClr>
                <a:srgbClr val="BD0104"/>
              </a:buClr>
              <a:buFont typeface="Arial"/>
              <a:buChar char="•"/>
              <a:tabLst>
                <a:tab pos="354965" algn="l"/>
                <a:tab pos="355600" algn="l"/>
              </a:tabLst>
              <a:defRPr/>
            </a:pPr>
            <a:r>
              <a:rPr lang="en-US" sz="1500" dirty="0"/>
              <a:t>PII posted on public-facing websites, social media sites, O365</a:t>
            </a:r>
          </a:p>
          <a:p>
            <a:pPr marL="1270000" lvl="2" indent="-342900" algn="l" rtl="0">
              <a:spcBef>
                <a:spcPts val="780"/>
              </a:spcBef>
              <a:buClr>
                <a:srgbClr val="BD0104"/>
              </a:buClr>
              <a:buFont typeface="Arial"/>
              <a:buChar char="•"/>
              <a:tabLst>
                <a:tab pos="354965" algn="l"/>
                <a:tab pos="355600" algn="l"/>
              </a:tabLst>
              <a:defRPr/>
            </a:pPr>
            <a:r>
              <a:rPr lang="en-US" sz="1500" dirty="0"/>
              <a:t>PII sent via e-mail unencrypted or to unauthorized recipients </a:t>
            </a:r>
          </a:p>
          <a:p>
            <a:pPr marL="1270000" lvl="2" indent="-342900" algn="l" rtl="0">
              <a:spcBef>
                <a:spcPts val="780"/>
              </a:spcBef>
              <a:buClr>
                <a:srgbClr val="BD0104"/>
              </a:buClr>
              <a:buFont typeface="Arial"/>
              <a:buChar char="•"/>
              <a:tabLst>
                <a:tab pos="354965" algn="l"/>
                <a:tab pos="355600" algn="l"/>
              </a:tabLst>
              <a:defRPr/>
            </a:pPr>
            <a:r>
              <a:rPr lang="en-US" sz="1500" dirty="0"/>
              <a:t>Loss of electronic devices or media on which PII is stored</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700" b="1" dirty="0"/>
              <a:t>Who is required to report? </a:t>
            </a:r>
          </a:p>
          <a:p>
            <a:pPr marL="812800" lvl="1" indent="-342900" algn="l" rtl="0">
              <a:spcBef>
                <a:spcPts val="780"/>
              </a:spcBef>
              <a:buClr>
                <a:srgbClr val="BD0104"/>
              </a:buClr>
              <a:buFont typeface="Arial"/>
              <a:buChar char="•"/>
              <a:tabLst>
                <a:tab pos="354965" algn="l"/>
                <a:tab pos="355600" algn="l"/>
              </a:tabLst>
              <a:defRPr/>
            </a:pPr>
            <a:r>
              <a:rPr lang="en-US" sz="1500" dirty="0"/>
              <a:t>All NDU Faculty, Staff and Students who become aware of a suspected breach</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700" b="1" dirty="0"/>
              <a:t>What actions are required?</a:t>
            </a:r>
          </a:p>
          <a:p>
            <a:pPr marL="812800" lvl="1" indent="-342900" algn="l" rtl="0">
              <a:spcBef>
                <a:spcPts val="780"/>
              </a:spcBef>
              <a:buClr>
                <a:srgbClr val="BD0104"/>
              </a:buClr>
              <a:buFont typeface="Arial"/>
              <a:buChar char="•"/>
              <a:tabLst>
                <a:tab pos="354965" algn="l"/>
                <a:tab pos="355600" algn="l"/>
              </a:tabLst>
              <a:defRPr/>
            </a:pPr>
            <a:r>
              <a:rPr lang="en-US" sz="1500" dirty="0"/>
              <a:t>STOP THE LEAK as soon as possible (if you are able)</a:t>
            </a:r>
          </a:p>
          <a:p>
            <a:pPr marL="812800" lvl="1" indent="-342900" algn="l" rtl="0">
              <a:spcBef>
                <a:spcPts val="780"/>
              </a:spcBef>
              <a:buClr>
                <a:srgbClr val="BD0104"/>
              </a:buClr>
              <a:buFont typeface="Arial"/>
              <a:buChar char="•"/>
              <a:tabLst>
                <a:tab pos="354965" algn="l"/>
                <a:tab pos="355600" algn="l"/>
              </a:tabLst>
              <a:defRPr/>
            </a:pPr>
            <a:r>
              <a:rPr lang="en-US" sz="1500" dirty="0"/>
              <a:t>REPORT IT IMMEDIATELY to your Dean of Admin/Dean of Students AND the IT Help Desk at Help-IT@ndu.edu</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700" b="1" dirty="0"/>
              <a:t>What are the repercussions for NDU Students who breach PII security?</a:t>
            </a:r>
          </a:p>
          <a:p>
            <a:pPr marL="812800" lvl="1" indent="-342900" algn="l" rtl="0">
              <a:spcBef>
                <a:spcPts val="780"/>
              </a:spcBef>
              <a:buClr>
                <a:srgbClr val="BD0104"/>
              </a:buClr>
              <a:buFont typeface="Arial"/>
              <a:buChar char="•"/>
              <a:tabLst>
                <a:tab pos="354965" algn="l"/>
                <a:tab pos="355600" algn="l"/>
              </a:tabLst>
              <a:defRPr/>
            </a:pPr>
            <a:r>
              <a:rPr lang="en-US" sz="1500" dirty="0"/>
              <a:t>At minimum, to complete a Privacy/PII refresher course and submit a certificate to their Deans</a:t>
            </a:r>
          </a:p>
          <a:p>
            <a:pPr marL="812800" lvl="1" indent="-342900" algn="l" rtl="0">
              <a:spcBef>
                <a:spcPts val="780"/>
              </a:spcBef>
              <a:buClr>
                <a:srgbClr val="BD0104"/>
              </a:buClr>
              <a:buFont typeface="Arial"/>
              <a:buChar char="•"/>
              <a:tabLst>
                <a:tab pos="354965" algn="l"/>
                <a:tab pos="355600" algn="l"/>
              </a:tabLst>
              <a:defRPr/>
            </a:pPr>
            <a:r>
              <a:rPr lang="en-US" sz="1500" dirty="0"/>
              <a:t>Deans must report disciplinary actions to the NDU SCOP/PCLO within 15 days of breach</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700" b="1" dirty="0"/>
              <a:t>How are those affected notified?</a:t>
            </a:r>
          </a:p>
          <a:p>
            <a:pPr marL="812800" lvl="1" indent="-342900" algn="l" rtl="0">
              <a:spcBef>
                <a:spcPts val="780"/>
              </a:spcBef>
              <a:buClr>
                <a:srgbClr val="BD0104"/>
              </a:buClr>
              <a:buFont typeface="Arial"/>
              <a:buChar char="•"/>
              <a:tabLst>
                <a:tab pos="354965" algn="l"/>
                <a:tab pos="355600" algn="l"/>
              </a:tabLst>
              <a:defRPr/>
            </a:pPr>
            <a:r>
              <a:rPr lang="en-US" sz="1500" dirty="0"/>
              <a:t>If notification is required, by mail from NDU within 10 days of the decision</a:t>
            </a:r>
          </a:p>
        </p:txBody>
      </p:sp>
    </p:spTree>
    <p:extLst>
      <p:ext uri="{BB962C8B-B14F-4D97-AF65-F5344CB8AC3E}">
        <p14:creationId xmlns:p14="http://schemas.microsoft.com/office/powerpoint/2010/main" val="179231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dirty="0">
                <a:solidFill>
                  <a:schemeClr val="bg1"/>
                </a:solidFill>
                <a:effectLst>
                  <a:outerShdw blurRad="38100" dist="38100" dir="2700000" algn="tl">
                    <a:srgbClr val="000000">
                      <a:alpha val="43137"/>
                    </a:srgbClr>
                  </a:outerShdw>
                </a:effectLst>
              </a:rPr>
              <a:t>Overview</a:t>
            </a:r>
            <a:endParaRPr sz="3600" dirty="0">
              <a:solidFill>
                <a:schemeClr val="bg1"/>
              </a:solidFill>
              <a:effectLst>
                <a:outerShdw blurRad="38100" dist="38100" dir="2700000" algn="tl">
                  <a:srgbClr val="000000">
                    <a:alpha val="43137"/>
                  </a:srgbClr>
                </a:outerShdw>
              </a:effectLst>
            </a:endParaRPr>
          </a:p>
        </p:txBody>
      </p:sp>
      <p:sp>
        <p:nvSpPr>
          <p:cNvPr id="10" name="Text Placeholder 2">
            <a:extLst>
              <a:ext uri="{FF2B5EF4-FFF2-40B4-BE49-F238E27FC236}">
                <a16:creationId xmlns:a16="http://schemas.microsoft.com/office/drawing/2014/main" id="{FAAAF937-2D6B-4439-AAEE-89D23D6E0E0C}"/>
              </a:ext>
            </a:extLst>
          </p:cNvPr>
          <p:cNvSpPr>
            <a:spLocks noGrp="1"/>
          </p:cNvSpPr>
          <p:nvPr>
            <p:ph type="body" idx="1"/>
          </p:nvPr>
        </p:nvSpPr>
        <p:spPr>
          <a:xfrm>
            <a:off x="855961" y="1433049"/>
            <a:ext cx="7432078" cy="5196351"/>
          </a:xfrm>
        </p:spPr>
        <p:txBody>
          <a:bodyPr wrap="square">
            <a:normAutofit/>
          </a:bodyPr>
          <a:lstStyle/>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dirty="0"/>
              <a:t>Privacy Background</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dirty="0"/>
              <a:t>NDU’s Privacy Program and the NDU Privacy and Civil Liberties Office </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dirty="0"/>
              <a:t>Outline the safeguards in place for the collection, use, maintenance and dissemination of personally identifiable information (PII) </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dirty="0"/>
              <a:t>NDU students will be made aware of and understand:</a:t>
            </a:r>
          </a:p>
          <a:p>
            <a:pPr marL="812800" lvl="1" indent="-342900" algn="l" rtl="0">
              <a:spcBef>
                <a:spcPts val="780"/>
              </a:spcBef>
              <a:buClr>
                <a:srgbClr val="BD0104"/>
              </a:buClr>
              <a:buFont typeface="Arial"/>
              <a:buChar char="•"/>
              <a:tabLst>
                <a:tab pos="354965" algn="l"/>
                <a:tab pos="355600" algn="l"/>
              </a:tabLst>
              <a:defRPr/>
            </a:pPr>
            <a:r>
              <a:rPr lang="en-US" dirty="0"/>
              <a:t>PII being collected and allowed on NDU’s systems</a:t>
            </a:r>
          </a:p>
          <a:p>
            <a:pPr marL="812800" lvl="1" indent="-342900" algn="l" rtl="0">
              <a:spcBef>
                <a:spcPts val="780"/>
              </a:spcBef>
              <a:buClr>
                <a:srgbClr val="BD0104"/>
              </a:buClr>
              <a:buFont typeface="Arial"/>
              <a:buChar char="•"/>
              <a:tabLst>
                <a:tab pos="354965" algn="l"/>
                <a:tab pos="355600" algn="l"/>
              </a:tabLst>
              <a:defRPr/>
            </a:pPr>
            <a:r>
              <a:rPr lang="en-US" dirty="0"/>
              <a:t>The safeguards in place to protect PII </a:t>
            </a:r>
          </a:p>
          <a:p>
            <a:pPr marL="812800" lvl="1" indent="-342900" algn="l" rtl="0">
              <a:spcBef>
                <a:spcPts val="780"/>
              </a:spcBef>
              <a:buClr>
                <a:srgbClr val="BD0104"/>
              </a:buClr>
              <a:buFont typeface="Arial"/>
              <a:buChar char="•"/>
              <a:tabLst>
                <a:tab pos="354965" algn="l"/>
                <a:tab pos="355600" algn="l"/>
              </a:tabLst>
              <a:defRPr/>
            </a:pPr>
            <a:r>
              <a:rPr lang="en-US" dirty="0"/>
              <a:t>How NDU reports on PII externally</a:t>
            </a:r>
          </a:p>
          <a:p>
            <a:pPr marL="812800" lvl="1" indent="-342900" algn="l" rtl="0">
              <a:spcBef>
                <a:spcPts val="780"/>
              </a:spcBef>
              <a:buClr>
                <a:srgbClr val="BD0104"/>
              </a:buClr>
              <a:buFont typeface="Arial"/>
              <a:buChar char="•"/>
              <a:tabLst>
                <a:tab pos="354965" algn="l"/>
                <a:tab pos="355600" algn="l"/>
              </a:tabLst>
              <a:defRPr/>
            </a:pPr>
            <a:r>
              <a:rPr lang="en-US" dirty="0"/>
              <a:t>How to request and make changes to your PII </a:t>
            </a:r>
          </a:p>
          <a:p>
            <a:pPr marL="812800" lvl="1" indent="-342900" algn="l" rtl="0">
              <a:spcBef>
                <a:spcPts val="780"/>
              </a:spcBef>
              <a:buClr>
                <a:srgbClr val="BD0104"/>
              </a:buClr>
              <a:buFont typeface="Arial"/>
              <a:buChar char="•"/>
              <a:tabLst>
                <a:tab pos="354965" algn="l"/>
                <a:tab pos="355600" algn="l"/>
              </a:tabLst>
              <a:defRPr/>
            </a:pPr>
            <a:r>
              <a:rPr lang="en-US" dirty="0"/>
              <a:t>What to do if you suspect a PII breach</a:t>
            </a:r>
          </a:p>
        </p:txBody>
      </p:sp>
    </p:spTree>
    <p:extLst>
      <p:ext uri="{BB962C8B-B14F-4D97-AF65-F5344CB8AC3E}">
        <p14:creationId xmlns:p14="http://schemas.microsoft.com/office/powerpoint/2010/main" val="41669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9" name="object 9"/>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spc="-20" dirty="0">
                <a:solidFill>
                  <a:schemeClr val="bg1"/>
                </a:solidFill>
                <a:effectLst>
                  <a:outerShdw blurRad="38100" dist="38100" dir="2700000" algn="tl">
                    <a:srgbClr val="000000">
                      <a:alpha val="43137"/>
                    </a:srgbClr>
                  </a:outerShdw>
                </a:effectLst>
              </a:rPr>
              <a:t>The Privacy Act of 1974</a:t>
            </a:r>
            <a:endParaRPr lang="en-US" sz="3600" dirty="0">
              <a:solidFill>
                <a:schemeClr val="bg1"/>
              </a:solidFill>
              <a:effectLst>
                <a:outerShdw blurRad="38100" dist="38100" dir="2700000" algn="tl">
                  <a:srgbClr val="000000">
                    <a:alpha val="43137"/>
                  </a:srgbClr>
                </a:outerShdw>
              </a:effectLst>
            </a:endParaRPr>
          </a:p>
        </p:txBody>
      </p:sp>
      <p:sp>
        <p:nvSpPr>
          <p:cNvPr id="10" name="object 10"/>
          <p:cNvSpPr txBox="1">
            <a:spLocks noGrp="1"/>
          </p:cNvSpPr>
          <p:nvPr>
            <p:ph type="body" idx="1"/>
          </p:nvPr>
        </p:nvSpPr>
        <p:spPr>
          <a:xfrm>
            <a:off x="905164" y="1483234"/>
            <a:ext cx="7333672" cy="4167808"/>
          </a:xfrm>
          <a:prstGeom prst="rect">
            <a:avLst/>
          </a:prstGeom>
        </p:spPr>
        <p:txBody>
          <a:bodyPr vert="horz" wrap="square" lIns="0" tIns="12700" rIns="0" bIns="0" rtlCol="0">
            <a:spAutoFit/>
          </a:bodyPr>
          <a:lstStyle/>
          <a:p>
            <a:r>
              <a:rPr lang="en-US" sz="1800" dirty="0">
                <a:solidFill>
                  <a:schemeClr val="tx1"/>
                </a:solidFill>
                <a:latin typeface="+mn-lt"/>
              </a:rPr>
              <a:t>The Privacy Act of 1974 (5 U.S.C. 552a) is the key legislation governing federal records maintained on individuals. Its four objectives are:</a:t>
            </a:r>
          </a:p>
          <a:p>
            <a:endParaRPr lang="en-US" sz="1800" dirty="0">
              <a:solidFill>
                <a:schemeClr val="tx1"/>
              </a:solidFill>
              <a:latin typeface="+mn-lt"/>
            </a:endParaRPr>
          </a:p>
          <a:p>
            <a:pPr marL="342900" indent="-342900">
              <a:buAutoNum type="arabicPeriod"/>
            </a:pPr>
            <a:r>
              <a:rPr lang="en-US" sz="1800" dirty="0">
                <a:solidFill>
                  <a:schemeClr val="tx1"/>
                </a:solidFill>
                <a:latin typeface="+mn-lt"/>
              </a:rPr>
              <a:t>To </a:t>
            </a:r>
            <a:r>
              <a:rPr lang="en-US" sz="1800" b="1" dirty="0">
                <a:solidFill>
                  <a:schemeClr val="tx1"/>
                </a:solidFill>
                <a:latin typeface="+mn-lt"/>
              </a:rPr>
              <a:t>restrict disclosure </a:t>
            </a:r>
            <a:r>
              <a:rPr lang="en-US" sz="1800" dirty="0">
                <a:solidFill>
                  <a:schemeClr val="tx1"/>
                </a:solidFill>
                <a:latin typeface="+mn-lt"/>
              </a:rPr>
              <a:t>of PII to those who need it to perform their federal duties</a:t>
            </a:r>
          </a:p>
          <a:p>
            <a:pPr marL="342900" indent="-342900">
              <a:buAutoNum type="arabicPeriod"/>
            </a:pPr>
            <a:r>
              <a:rPr lang="en-US" sz="1800" dirty="0">
                <a:solidFill>
                  <a:schemeClr val="tx1"/>
                </a:solidFill>
                <a:latin typeface="+mn-lt"/>
              </a:rPr>
              <a:t>To grant people </a:t>
            </a:r>
            <a:r>
              <a:rPr lang="en-US" sz="1800" b="1" dirty="0">
                <a:solidFill>
                  <a:schemeClr val="tx1"/>
                </a:solidFill>
                <a:latin typeface="+mn-lt"/>
              </a:rPr>
              <a:t>access to their own</a:t>
            </a:r>
            <a:r>
              <a:rPr lang="en-US" sz="1800" dirty="0">
                <a:solidFill>
                  <a:schemeClr val="tx1"/>
                </a:solidFill>
                <a:latin typeface="+mn-lt"/>
              </a:rPr>
              <a:t> federal records</a:t>
            </a:r>
          </a:p>
          <a:p>
            <a:pPr marL="1200150" lvl="2" indent="-285750" fontAlgn="base">
              <a:buFont typeface="Arial" panose="020B0604020202020204" pitchFamily="34" charset="0"/>
              <a:buChar char="•"/>
            </a:pPr>
            <a:r>
              <a:rPr lang="en-US" dirty="0">
                <a:solidFill>
                  <a:schemeClr val="tx1"/>
                </a:solidFill>
              </a:rPr>
              <a:t>Must be submitted </a:t>
            </a:r>
            <a:r>
              <a:rPr lang="en-US" b="1" dirty="0">
                <a:solidFill>
                  <a:schemeClr val="tx1"/>
                </a:solidFill>
              </a:rPr>
              <a:t>IN WRITING </a:t>
            </a:r>
            <a:r>
              <a:rPr lang="en-US" dirty="0">
                <a:solidFill>
                  <a:schemeClr val="tx1"/>
                </a:solidFill>
              </a:rPr>
              <a:t>to the OSD/JS FOIA Center and be signed by requestor/owner of PII </a:t>
            </a:r>
            <a:br>
              <a:rPr lang="en-US" dirty="0">
                <a:solidFill>
                  <a:schemeClr val="tx1"/>
                </a:solidFill>
              </a:rPr>
            </a:br>
            <a:r>
              <a:rPr lang="en-US" dirty="0">
                <a:solidFill>
                  <a:schemeClr val="tx1"/>
                </a:solidFill>
              </a:rPr>
              <a:t>(can be faxed to (571) 372-0454)</a:t>
            </a:r>
          </a:p>
          <a:p>
            <a:pPr marL="1200150" lvl="2" indent="-285750" fontAlgn="base">
              <a:buFont typeface="Arial" panose="020B0604020202020204" pitchFamily="34" charset="0"/>
              <a:buChar char="•"/>
            </a:pPr>
            <a:r>
              <a:rPr lang="en-US" dirty="0">
                <a:solidFill>
                  <a:schemeClr val="tx1"/>
                </a:solidFill>
              </a:rPr>
              <a:t>Must include the name and number of the applicable NDU SORN </a:t>
            </a:r>
            <a:br>
              <a:rPr lang="en-US" dirty="0">
                <a:solidFill>
                  <a:schemeClr val="tx1"/>
                </a:solidFill>
              </a:rPr>
            </a:br>
            <a:r>
              <a:rPr lang="en-US" i="1" dirty="0">
                <a:solidFill>
                  <a:schemeClr val="tx1"/>
                </a:solidFill>
              </a:rPr>
              <a:t>(DNDU01, September 21, 2010, 75 FR 57458)</a:t>
            </a:r>
          </a:p>
          <a:p>
            <a:pPr marL="342900" indent="-342900">
              <a:buAutoNum type="arabicPeriod"/>
            </a:pPr>
            <a:r>
              <a:rPr lang="en-US" sz="1800" dirty="0">
                <a:solidFill>
                  <a:schemeClr val="tx1"/>
                </a:solidFill>
                <a:latin typeface="+mn-lt"/>
              </a:rPr>
              <a:t>To </a:t>
            </a:r>
            <a:r>
              <a:rPr lang="en-US" sz="1800" b="1" dirty="0">
                <a:solidFill>
                  <a:schemeClr val="tx1"/>
                </a:solidFill>
                <a:latin typeface="+mn-lt"/>
              </a:rPr>
              <a:t>provide a process to correct </a:t>
            </a:r>
            <a:r>
              <a:rPr lang="en-US" sz="1800" dirty="0">
                <a:solidFill>
                  <a:schemeClr val="tx1"/>
                </a:solidFill>
                <a:latin typeface="+mn-lt"/>
              </a:rPr>
              <a:t>federal records that are inaccurate, irrelevant, or incomplete</a:t>
            </a:r>
          </a:p>
          <a:p>
            <a:pPr marL="342900" indent="-342900">
              <a:buAutoNum type="arabicPeriod"/>
            </a:pPr>
            <a:r>
              <a:rPr lang="en-US" sz="1800" dirty="0">
                <a:solidFill>
                  <a:schemeClr val="tx1"/>
                </a:solidFill>
                <a:latin typeface="+mn-lt"/>
              </a:rPr>
              <a:t>To </a:t>
            </a:r>
            <a:r>
              <a:rPr lang="en-US" sz="1800" b="1" dirty="0">
                <a:solidFill>
                  <a:schemeClr val="tx1"/>
                </a:solidFill>
                <a:latin typeface="+mn-lt"/>
              </a:rPr>
              <a:t>establish “fair” regulations and practices </a:t>
            </a:r>
            <a:r>
              <a:rPr lang="en-US" sz="1800" dirty="0">
                <a:solidFill>
                  <a:schemeClr val="tx1"/>
                </a:solidFill>
                <a:latin typeface="+mn-lt"/>
              </a:rPr>
              <a:t>for the federal government’s collection, maintenance, use, &amp; dissemination of PII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spc="-5" dirty="0">
                <a:solidFill>
                  <a:schemeClr val="bg1"/>
                </a:solidFill>
              </a:rPr>
              <a:t>Student PII in the NDU Environment</a:t>
            </a:r>
            <a:endParaRPr sz="3600" dirty="0">
              <a:solidFill>
                <a:schemeClr val="bg1"/>
              </a:solidFill>
              <a:effectLst>
                <a:outerShdw blurRad="38100" dist="38100" dir="2700000" algn="tl">
                  <a:srgbClr val="000000">
                    <a:alpha val="43137"/>
                  </a:srgbClr>
                </a:outerShdw>
              </a:effectLst>
            </a:endParaRPr>
          </a:p>
        </p:txBody>
      </p:sp>
      <p:sp>
        <p:nvSpPr>
          <p:cNvPr id="10" name="Text Placeholder 2">
            <a:extLst>
              <a:ext uri="{FF2B5EF4-FFF2-40B4-BE49-F238E27FC236}">
                <a16:creationId xmlns:a16="http://schemas.microsoft.com/office/drawing/2014/main" id="{FAAAF937-2D6B-4439-AAEE-89D23D6E0E0C}"/>
              </a:ext>
            </a:extLst>
          </p:cNvPr>
          <p:cNvSpPr>
            <a:spLocks noGrp="1"/>
          </p:cNvSpPr>
          <p:nvPr>
            <p:ph type="body" idx="1"/>
          </p:nvPr>
        </p:nvSpPr>
        <p:spPr>
          <a:xfrm>
            <a:off x="855961" y="1433049"/>
            <a:ext cx="7432078" cy="5196351"/>
          </a:xfrm>
        </p:spPr>
        <p:txBody>
          <a:bodyPr wrap="square">
            <a:normAutofit lnSpcReduction="10000"/>
          </a:bodyPr>
          <a:lstStyle/>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b="1" dirty="0"/>
              <a:t>SSNs, DOBs, Fingerprints: </a:t>
            </a:r>
            <a:r>
              <a:rPr lang="en-US" sz="2200" dirty="0"/>
              <a:t>Used in JPAS (Clearance passing), Datamart (Transcripts), RAPIDS (CAC)</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b="1" dirty="0"/>
              <a:t>Biographical, Geo-location and Non-NDU Information and Data:</a:t>
            </a:r>
            <a:r>
              <a:rPr lang="en-US" sz="2200" dirty="0"/>
              <a:t> Turns up in profiles and posts on web and social media sites; in documents uploaded to Blackboard and O365</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b="1" dirty="0"/>
              <a:t>Passport #, GTC #, Itineraries, Student Rosters, Geo-location: </a:t>
            </a:r>
            <a:r>
              <a:rPr lang="en-US" sz="2200" dirty="0"/>
              <a:t>Used in travel planning, execution and reimbursement activities (DTS); in documents uploaded to Blackboard and O365; in on-premises network Shared Drives; in on-premises SharePoint libraries (not processes)</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2200" b="1" dirty="0"/>
              <a:t>CAC #: </a:t>
            </a:r>
            <a:r>
              <a:rPr lang="en-US" sz="2200" dirty="0"/>
              <a:t>CAC # is PII but, “approved for official DoD business” uses</a:t>
            </a:r>
            <a:br>
              <a:rPr lang="en-US" sz="2200" dirty="0"/>
            </a:br>
            <a:r>
              <a:rPr lang="en-US" sz="1400" dirty="0"/>
              <a:t>Source: OSD/JS Privacy Office white paper, “DoD Identification Number,” Jul 2019</a:t>
            </a:r>
          </a:p>
          <a:p>
            <a:pPr marL="355600" indent="-342900" algn="l" rtl="0">
              <a:spcBef>
                <a:spcPts val="780"/>
              </a:spcBef>
              <a:buClr>
                <a:srgbClr val="BD0104"/>
              </a:buClr>
              <a:buFont typeface="Arial"/>
              <a:buChar char="•"/>
              <a:tabLst>
                <a:tab pos="354965" algn="l"/>
                <a:tab pos="355600" algn="l"/>
              </a:tabLst>
              <a:defRPr/>
            </a:pPr>
            <a:r>
              <a:rPr lang="en-US" altLang="en-US" sz="2800" dirty="0">
                <a:solidFill>
                  <a:srgbClr val="FF0000"/>
                </a:solidFill>
                <a:ea typeface="ＭＳ Ｐゴシック" panose="020B0600070205080204" pitchFamily="34" charset="-128"/>
              </a:rPr>
              <a:t>Threats to student PII            Unauthorized </a:t>
            </a:r>
            <a:r>
              <a:rPr lang="en-US" altLang="en-US" sz="2800" b="1" dirty="0">
                <a:solidFill>
                  <a:srgbClr val="FF0000"/>
                </a:solidFill>
                <a:ea typeface="ＭＳ Ｐゴシック" panose="020B0600070205080204" pitchFamily="34" charset="-128"/>
              </a:rPr>
              <a:t>access</a:t>
            </a:r>
            <a:r>
              <a:rPr lang="en-US" altLang="en-US" sz="2800" dirty="0">
                <a:solidFill>
                  <a:srgbClr val="FF0000"/>
                </a:solidFill>
                <a:ea typeface="ＭＳ Ｐゴシック" panose="020B0600070205080204" pitchFamily="34" charset="-128"/>
              </a:rPr>
              <a:t>, </a:t>
            </a:r>
            <a:r>
              <a:rPr lang="en-US" altLang="en-US" sz="2800" b="1" dirty="0">
                <a:solidFill>
                  <a:srgbClr val="FF0000"/>
                </a:solidFill>
                <a:ea typeface="ＭＳ Ｐゴシック" panose="020B0600070205080204" pitchFamily="34" charset="-128"/>
              </a:rPr>
              <a:t>aggregation</a:t>
            </a:r>
            <a:r>
              <a:rPr lang="en-US" altLang="en-US" sz="2800" dirty="0">
                <a:solidFill>
                  <a:srgbClr val="FF0000"/>
                </a:solidFill>
                <a:ea typeface="ＭＳ Ｐゴシック" panose="020B0600070205080204" pitchFamily="34" charset="-128"/>
              </a:rPr>
              <a:t>, </a:t>
            </a:r>
            <a:r>
              <a:rPr lang="en-US" altLang="en-US" sz="2800" b="1" dirty="0">
                <a:solidFill>
                  <a:srgbClr val="FF0000"/>
                </a:solidFill>
                <a:ea typeface="ＭＳ Ｐゴシック" panose="020B0600070205080204" pitchFamily="34" charset="-128"/>
              </a:rPr>
              <a:t>alteration</a:t>
            </a:r>
            <a:r>
              <a:rPr lang="en-US" altLang="en-US" sz="2800" dirty="0">
                <a:solidFill>
                  <a:srgbClr val="FF0000"/>
                </a:solidFill>
                <a:ea typeface="ＭＳ Ｐゴシック" panose="020B0600070205080204" pitchFamily="34" charset="-128"/>
              </a:rPr>
              <a:t>, </a:t>
            </a:r>
            <a:r>
              <a:rPr lang="en-US" altLang="en-US" sz="2800" b="1" dirty="0">
                <a:solidFill>
                  <a:srgbClr val="FF0000"/>
                </a:solidFill>
                <a:ea typeface="ＭＳ Ｐゴシック" panose="020B0600070205080204" pitchFamily="34" charset="-128"/>
              </a:rPr>
              <a:t>disclosure</a:t>
            </a:r>
            <a:endParaRPr lang="en-US" sz="2800" dirty="0"/>
          </a:p>
        </p:txBody>
      </p:sp>
      <p:sp>
        <p:nvSpPr>
          <p:cNvPr id="7" name="Arrow: Right 6">
            <a:extLst>
              <a:ext uri="{FF2B5EF4-FFF2-40B4-BE49-F238E27FC236}">
                <a16:creationId xmlns:a16="http://schemas.microsoft.com/office/drawing/2014/main" id="{AB6691D1-AAAB-536E-EA19-7B952031D9C7}"/>
              </a:ext>
            </a:extLst>
          </p:cNvPr>
          <p:cNvSpPr/>
          <p:nvPr/>
        </p:nvSpPr>
        <p:spPr>
          <a:xfrm>
            <a:off x="4572000" y="5762843"/>
            <a:ext cx="510363" cy="15626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79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10" name="Text Placeholder 2">
            <a:extLst>
              <a:ext uri="{FF2B5EF4-FFF2-40B4-BE49-F238E27FC236}">
                <a16:creationId xmlns:a16="http://schemas.microsoft.com/office/drawing/2014/main" id="{FAAAF937-2D6B-4439-AAEE-89D23D6E0E0C}"/>
              </a:ext>
            </a:extLst>
          </p:cNvPr>
          <p:cNvSpPr>
            <a:spLocks noGrp="1"/>
          </p:cNvSpPr>
          <p:nvPr>
            <p:ph sz="half" idx="2"/>
          </p:nvPr>
        </p:nvSpPr>
        <p:spPr>
          <a:xfrm>
            <a:off x="443536" y="2098330"/>
            <a:ext cx="3977640" cy="4526280"/>
          </a:xfrm>
        </p:spPr>
        <p:txBody>
          <a:bodyPr wrap="square">
            <a:normAutofit/>
          </a:bodyPr>
          <a:lstStyle/>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b="0" dirty="0">
                <a:solidFill>
                  <a:srgbClr val="002060"/>
                </a:solidFill>
                <a:hlinkClick r:id="rId7"/>
              </a:rPr>
              <a:t>Privacy Act of 1974</a:t>
            </a:r>
            <a:endParaRPr lang="en-US" sz="1800" dirty="0">
              <a:solidFill>
                <a:srgbClr val="002060"/>
              </a:solidFill>
            </a:endParaRP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b="0" dirty="0">
                <a:solidFill>
                  <a:srgbClr val="002060"/>
                </a:solidFill>
                <a:hlinkClick r:id="rId8"/>
              </a:rPr>
              <a:t>OMB Circular A-130</a:t>
            </a:r>
            <a:endParaRPr lang="en-US" sz="1800" dirty="0">
              <a:solidFill>
                <a:srgbClr val="002060"/>
              </a:solidFill>
            </a:endParaRP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solidFill>
                  <a:srgbClr val="002060"/>
                </a:solidFill>
                <a:hlinkClick r:id="rId9"/>
              </a:rPr>
              <a:t>OMB Circular A-108</a:t>
            </a:r>
            <a:endParaRPr lang="en-US" sz="1800" dirty="0">
              <a:solidFill>
                <a:srgbClr val="002060"/>
              </a:solidFill>
            </a:endParaRP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solidFill>
                  <a:srgbClr val="002060"/>
                </a:solidFill>
                <a:hlinkClick r:id="rId10"/>
              </a:rPr>
              <a:t>DoDI 5400.11</a:t>
            </a:r>
            <a:r>
              <a:rPr lang="en-US" sz="1800" dirty="0">
                <a:solidFill>
                  <a:srgbClr val="002060"/>
                </a:solidFill>
              </a:rPr>
              <a:t> </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solidFill>
                  <a:srgbClr val="002060"/>
                </a:solidFill>
                <a:hlinkClick r:id="rId11"/>
              </a:rPr>
              <a:t>DoD 5400.11-R</a:t>
            </a:r>
            <a:endParaRPr lang="en-US" sz="1800" dirty="0">
              <a:solidFill>
                <a:srgbClr val="002060"/>
              </a:solidFill>
            </a:endParaRP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solidFill>
                  <a:srgbClr val="002060"/>
                </a:solidFill>
                <a:hlinkClick r:id="rId12"/>
              </a:rPr>
              <a:t>DoDM 5400.11 v2</a:t>
            </a:r>
            <a:endParaRPr lang="en-US" sz="1800" dirty="0">
              <a:solidFill>
                <a:srgbClr val="002060"/>
              </a:solidFill>
            </a:endParaRP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solidFill>
                  <a:srgbClr val="002060"/>
                </a:solidFill>
                <a:hlinkClick r:id="rId13"/>
              </a:rPr>
              <a:t>DoDI 1000.30</a:t>
            </a:r>
            <a:endParaRPr lang="en-US" sz="1800" dirty="0">
              <a:solidFill>
                <a:srgbClr val="002060"/>
              </a:solidFill>
            </a:endParaRPr>
          </a:p>
          <a:p>
            <a:pPr marL="355600" indent="-342900" algn="l" rtl="0">
              <a:spcBef>
                <a:spcPts val="780"/>
              </a:spcBef>
              <a:buClr>
                <a:srgbClr val="BD0104"/>
              </a:buClr>
              <a:buFont typeface="Arial"/>
              <a:buChar char="•"/>
              <a:tabLst>
                <a:tab pos="354965" algn="l"/>
                <a:tab pos="355600" algn="l"/>
              </a:tabLst>
              <a:defRPr/>
            </a:pPr>
            <a:r>
              <a:rPr lang="en-US" sz="1800" dirty="0">
                <a:solidFill>
                  <a:srgbClr val="002060"/>
                </a:solidFill>
                <a:hlinkClick r:id="rId14"/>
              </a:rPr>
              <a:t>NDU Privacy Program Guidance</a:t>
            </a:r>
            <a:endParaRPr lang="en-US" sz="1800" dirty="0">
              <a:solidFill>
                <a:srgbClr val="002060"/>
              </a:solidFill>
            </a:endParaRP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solidFill>
                  <a:srgbClr val="002060"/>
                </a:solidFill>
                <a:hlinkClick r:id="rId15"/>
              </a:rPr>
              <a:t>NDU RMF AR-1</a:t>
            </a:r>
          </a:p>
        </p:txBody>
      </p:sp>
      <p:sp>
        <p:nvSpPr>
          <p:cNvPr id="7" name="Content Placeholder 6">
            <a:extLst>
              <a:ext uri="{FF2B5EF4-FFF2-40B4-BE49-F238E27FC236}">
                <a16:creationId xmlns:a16="http://schemas.microsoft.com/office/drawing/2014/main" id="{AA27EED2-8071-1F77-6855-EAC48027FE9E}"/>
              </a:ext>
            </a:extLst>
          </p:cNvPr>
          <p:cNvSpPr>
            <a:spLocks noGrp="1"/>
          </p:cNvSpPr>
          <p:nvPr>
            <p:ph sz="half" idx="3"/>
          </p:nvPr>
        </p:nvSpPr>
        <p:spPr>
          <a:xfrm>
            <a:off x="4818020" y="2098330"/>
            <a:ext cx="3977640" cy="4339650"/>
          </a:xfrm>
        </p:spPr>
        <p:txBody>
          <a:bodyPr/>
          <a:lstStyle/>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t>Cyber Awareness Challenge course required for access to NDU IS</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t>JS annual training includes: </a:t>
            </a:r>
            <a:br>
              <a:rPr lang="en-US" sz="1800" dirty="0"/>
            </a:br>
            <a:r>
              <a:rPr lang="en-US" sz="1800" dirty="0"/>
              <a:t>	1. Privacy Act Awareness </a:t>
            </a:r>
            <a:br>
              <a:rPr lang="en-US" sz="1800" dirty="0"/>
            </a:br>
            <a:r>
              <a:rPr lang="en-US" sz="1800" dirty="0"/>
              <a:t>	2. OPSEC </a:t>
            </a:r>
            <a:br>
              <a:rPr lang="en-US" sz="1800" dirty="0"/>
            </a:br>
            <a:r>
              <a:rPr lang="en-US" sz="1800" dirty="0"/>
              <a:t>	3. Info/Records Management </a:t>
            </a:r>
            <a:br>
              <a:rPr lang="en-US" sz="1800" dirty="0"/>
            </a:br>
            <a:r>
              <a:rPr lang="en-US" sz="1800" dirty="0"/>
              <a:t>	4. Derivative Classification </a:t>
            </a:r>
            <a:br>
              <a:rPr lang="en-US" sz="1800" dirty="0"/>
            </a:br>
            <a:r>
              <a:rPr lang="en-US" sz="1800" dirty="0"/>
              <a:t>	5. Insider Threat </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t>Specific training, by role and responsibility, for PII handlers/Privacy Ambassadors</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800" dirty="0"/>
              <a:t>NDU Privacy Program website for additional resources</a:t>
            </a:r>
            <a:endParaRPr kumimoji="0" lang="en-US" sz="2200" b="0" i="0" u="none" strike="noStrike" kern="0" cap="none" spc="0" normalizeH="0" baseline="0" noProof="0" dirty="0">
              <a:ln>
                <a:noFill/>
              </a:ln>
              <a:solidFill>
                <a:srgbClr val="404040"/>
              </a:solidFill>
              <a:effectLst/>
              <a:uLnTx/>
              <a:uFillTx/>
              <a:latin typeface="Calibri"/>
              <a:ea typeface="+mn-ea"/>
              <a:cs typeface="Calibri"/>
            </a:endParaRPr>
          </a:p>
          <a:p>
            <a:endParaRPr lang="en-US" dirty="0"/>
          </a:p>
        </p:txBody>
      </p:sp>
      <p:sp>
        <p:nvSpPr>
          <p:cNvPr id="8" name="object 8"/>
          <p:cNvSpPr txBox="1">
            <a:spLocks noGrp="1"/>
          </p:cNvSpPr>
          <p:nvPr>
            <p:ph type="title" idx="4294967295"/>
          </p:nvPr>
        </p:nvSpPr>
        <p:spPr>
          <a:xfrm>
            <a:off x="0" y="228600"/>
            <a:ext cx="9144000" cy="566738"/>
          </a:xfrm>
          <a:prstGeom prst="rect">
            <a:avLst/>
          </a:prstGeom>
        </p:spPr>
        <p:txBody>
          <a:bodyPr vert="horz" wrap="square" lIns="0" tIns="12700" rIns="0" bIns="0" rtlCol="0">
            <a:spAutoFit/>
          </a:bodyPr>
          <a:lstStyle/>
          <a:p>
            <a:pPr marL="12700" algn="ctr">
              <a:lnSpc>
                <a:spcPct val="100000"/>
              </a:lnSpc>
              <a:spcBef>
                <a:spcPts val="100"/>
              </a:spcBef>
            </a:pPr>
            <a:r>
              <a:rPr lang="en-US" sz="3600" spc="-15" dirty="0">
                <a:solidFill>
                  <a:schemeClr val="bg1"/>
                </a:solidFill>
              </a:rPr>
              <a:t>Administrative Safeguards for Student PII</a:t>
            </a:r>
            <a:endParaRPr sz="3600" dirty="0">
              <a:solidFill>
                <a:schemeClr val="bg1"/>
              </a:solidFill>
              <a:effectLst>
                <a:outerShdw blurRad="38100" dist="38100" dir="2700000" algn="tl">
                  <a:srgbClr val="000000">
                    <a:alpha val="43137"/>
                  </a:srgbClr>
                </a:outerShdw>
              </a:effectLst>
            </a:endParaRPr>
          </a:p>
        </p:txBody>
      </p:sp>
      <p:sp>
        <p:nvSpPr>
          <p:cNvPr id="11" name="Text Placeholder 4">
            <a:extLst>
              <a:ext uri="{FF2B5EF4-FFF2-40B4-BE49-F238E27FC236}">
                <a16:creationId xmlns:a16="http://schemas.microsoft.com/office/drawing/2014/main" id="{B6C0F448-A2E6-C160-55B6-4B3FB48B09BC}"/>
              </a:ext>
            </a:extLst>
          </p:cNvPr>
          <p:cNvSpPr txBox="1">
            <a:spLocks/>
          </p:cNvSpPr>
          <p:nvPr/>
        </p:nvSpPr>
        <p:spPr>
          <a:xfrm>
            <a:off x="4656913" y="1528856"/>
            <a:ext cx="4434840" cy="823912"/>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b="1" kern="0" dirty="0">
                <a:solidFill>
                  <a:sysClr val="windowText" lastClr="000000"/>
                </a:solidFill>
              </a:rPr>
              <a:t>Baseline &amp; Expanded Training</a:t>
            </a:r>
          </a:p>
        </p:txBody>
      </p:sp>
      <p:sp>
        <p:nvSpPr>
          <p:cNvPr id="12" name="Text Placeholder 4">
            <a:extLst>
              <a:ext uri="{FF2B5EF4-FFF2-40B4-BE49-F238E27FC236}">
                <a16:creationId xmlns:a16="http://schemas.microsoft.com/office/drawing/2014/main" id="{D942D916-6D32-0481-6A3D-B8624B3CB16B}"/>
              </a:ext>
            </a:extLst>
          </p:cNvPr>
          <p:cNvSpPr txBox="1">
            <a:spLocks/>
          </p:cNvSpPr>
          <p:nvPr/>
        </p:nvSpPr>
        <p:spPr>
          <a:xfrm>
            <a:off x="269364" y="1528856"/>
            <a:ext cx="4434840" cy="823912"/>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b="1" kern="0" dirty="0">
                <a:solidFill>
                  <a:sysClr val="windowText" lastClr="000000"/>
                </a:solidFill>
              </a:rPr>
              <a:t>Fed, DoD, JS &amp; NDU Governance</a:t>
            </a:r>
          </a:p>
        </p:txBody>
      </p:sp>
    </p:spTree>
    <p:extLst>
      <p:ext uri="{BB962C8B-B14F-4D97-AF65-F5344CB8AC3E}">
        <p14:creationId xmlns:p14="http://schemas.microsoft.com/office/powerpoint/2010/main" val="1496551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30378"/>
            <a:ext cx="9144000" cy="574040"/>
          </a:xfrm>
          <a:prstGeom prst="rect">
            <a:avLst/>
          </a:prstGeom>
        </p:spPr>
        <p:txBody>
          <a:bodyPr vert="horz" wrap="square" lIns="0" tIns="12700" rIns="0" bIns="0" rtlCol="0">
            <a:spAutoFit/>
          </a:bodyPr>
          <a:lstStyle/>
          <a:p>
            <a:pPr marL="12700" algn="ctr">
              <a:lnSpc>
                <a:spcPct val="100000"/>
              </a:lnSpc>
              <a:spcBef>
                <a:spcPts val="100"/>
              </a:spcBef>
            </a:pPr>
            <a:r>
              <a:rPr lang="en-US" sz="3600" spc="-15" dirty="0">
                <a:solidFill>
                  <a:schemeClr val="bg1"/>
                </a:solidFill>
                <a:effectLst>
                  <a:outerShdw blurRad="38100" dist="38100" dir="2700000" algn="tl">
                    <a:srgbClr val="000000">
                      <a:alpha val="43137"/>
                    </a:srgbClr>
                  </a:outerShdw>
                </a:effectLst>
              </a:rPr>
              <a:t>Physical Safeguards for Securing PII</a:t>
            </a:r>
            <a:endParaRPr sz="3600" dirty="0">
              <a:solidFill>
                <a:schemeClr val="bg1"/>
              </a:solidFill>
              <a:effectLst>
                <a:outerShdw blurRad="38100" dist="38100" dir="2700000" algn="tl">
                  <a:srgbClr val="000000">
                    <a:alpha val="43137"/>
                  </a:srgbClr>
                </a:outerShdw>
              </a:effectLst>
            </a:endParaRPr>
          </a:p>
        </p:txBody>
      </p:sp>
      <p:graphicFrame>
        <p:nvGraphicFramePr>
          <p:cNvPr id="11" name="Table 10">
            <a:extLst>
              <a:ext uri="{FF2B5EF4-FFF2-40B4-BE49-F238E27FC236}">
                <a16:creationId xmlns:a16="http://schemas.microsoft.com/office/drawing/2014/main" id="{9AE43AB5-4DEF-29B8-4A36-9EFEF8AA6A0A}"/>
              </a:ext>
            </a:extLst>
          </p:cNvPr>
          <p:cNvGraphicFramePr>
            <a:graphicFrameLocks noGrp="1"/>
          </p:cNvGraphicFramePr>
          <p:nvPr>
            <p:extLst>
              <p:ext uri="{D42A27DB-BD31-4B8C-83A1-F6EECF244321}">
                <p14:modId xmlns:p14="http://schemas.microsoft.com/office/powerpoint/2010/main" val="1889733452"/>
              </p:ext>
            </p:extLst>
          </p:nvPr>
        </p:nvGraphicFramePr>
        <p:xfrm>
          <a:off x="320040" y="1412888"/>
          <a:ext cx="8503920" cy="5323016"/>
        </p:xfrm>
        <a:graphic>
          <a:graphicData uri="http://schemas.openxmlformats.org/drawingml/2006/table">
            <a:tbl>
              <a:tblPr bandRow="1">
                <a:tableStyleId>{5C22544A-7EE6-4342-B048-85BDC9FD1C3A}</a:tableStyleId>
              </a:tblPr>
              <a:tblGrid>
                <a:gridCol w="1682496">
                  <a:extLst>
                    <a:ext uri="{9D8B030D-6E8A-4147-A177-3AD203B41FA5}">
                      <a16:colId xmlns:a16="http://schemas.microsoft.com/office/drawing/2014/main" val="1674204161"/>
                    </a:ext>
                  </a:extLst>
                </a:gridCol>
                <a:gridCol w="6821424">
                  <a:extLst>
                    <a:ext uri="{9D8B030D-6E8A-4147-A177-3AD203B41FA5}">
                      <a16:colId xmlns:a16="http://schemas.microsoft.com/office/drawing/2014/main" val="2104492390"/>
                    </a:ext>
                  </a:extLst>
                </a:gridCol>
              </a:tblGrid>
              <a:tr h="1051951">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Facilities</a:t>
                      </a:r>
                    </a:p>
                  </a:txBody>
                  <a:tcPr/>
                </a:tc>
                <a:tc>
                  <a:txBody>
                    <a:bodyPr/>
                    <a:lstStyle/>
                    <a:p>
                      <a:pPr marL="285750" indent="-285750">
                        <a:buFont typeface="Wingdings" panose="05000000000000000000" pitchFamily="2" charset="2"/>
                        <a:buChar char="ü"/>
                      </a:pPr>
                      <a:r>
                        <a:rPr lang="en-US" dirty="0">
                          <a:solidFill>
                            <a:schemeClr val="tx1"/>
                          </a:solidFill>
                        </a:rPr>
                        <a:t>Must</a:t>
                      </a:r>
                      <a:r>
                        <a:rPr lang="en-US" baseline="0" dirty="0">
                          <a:solidFill>
                            <a:schemeClr val="tx1"/>
                          </a:solidFill>
                        </a:rPr>
                        <a:t> be locked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Access controlled via</a:t>
                      </a:r>
                      <a:r>
                        <a:rPr lang="en-US" baseline="0" dirty="0">
                          <a:solidFill>
                            <a:schemeClr val="tx1"/>
                          </a:solidFill>
                        </a:rPr>
                        <a:t> physical token, door key or door code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Monitored by Security personnel,</a:t>
                      </a:r>
                      <a:r>
                        <a:rPr lang="en-US" baseline="0" dirty="0">
                          <a:solidFill>
                            <a:schemeClr val="tx1"/>
                          </a:solidFill>
                        </a:rPr>
                        <a:t> paper logs, cameras</a:t>
                      </a:r>
                      <a:endParaRPr lang="en-US" dirty="0">
                        <a:solidFill>
                          <a:schemeClr val="tx1"/>
                        </a:solidFill>
                      </a:endParaRPr>
                    </a:p>
                  </a:txBody>
                  <a:tcPr/>
                </a:tc>
                <a:extLst>
                  <a:ext uri="{0D108BD9-81ED-4DB2-BD59-A6C34878D82A}">
                    <a16:rowId xmlns:a16="http://schemas.microsoft.com/office/drawing/2014/main" val="1219649350"/>
                  </a:ext>
                </a:extLst>
              </a:tr>
              <a:tr h="1192585">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Hardware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Kept in locked facilities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Access controlled</a:t>
                      </a:r>
                      <a:r>
                        <a:rPr lang="en-US" baseline="0" dirty="0">
                          <a:solidFill>
                            <a:schemeClr val="tx1"/>
                          </a:solidFill>
                        </a:rPr>
                        <a:t> via facility doors, physical token, and/or password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Never left unattended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Gov</a:t>
                      </a:r>
                      <a:r>
                        <a:rPr lang="en-US" baseline="0" dirty="0">
                          <a:solidFill>
                            <a:schemeClr val="tx1"/>
                          </a:solidFill>
                        </a:rPr>
                        <a:t> devices under hand-receipt; turned in for destruction</a:t>
                      </a:r>
                      <a:endParaRPr lang="en-US" sz="1000" dirty="0">
                        <a:solidFill>
                          <a:schemeClr val="tx1"/>
                        </a:solidFill>
                      </a:endParaRPr>
                    </a:p>
                  </a:txBody>
                  <a:tcPr/>
                </a:tc>
                <a:extLst>
                  <a:ext uri="{0D108BD9-81ED-4DB2-BD59-A6C34878D82A}">
                    <a16:rowId xmlns:a16="http://schemas.microsoft.com/office/drawing/2014/main" val="2905971952"/>
                  </a:ext>
                </a:extLst>
              </a:tr>
              <a:tr h="183366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Electronic Files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Stored</a:t>
                      </a:r>
                      <a:r>
                        <a:rPr lang="en-US" baseline="0" dirty="0">
                          <a:solidFill>
                            <a:schemeClr val="tx1"/>
                          </a:solidFill>
                        </a:rPr>
                        <a:t> on secured devices; always under your control</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No CDs or thumb</a:t>
                      </a:r>
                      <a:r>
                        <a:rPr lang="en-US" baseline="0" dirty="0">
                          <a:solidFill>
                            <a:schemeClr val="tx1"/>
                          </a:solidFill>
                        </a:rPr>
                        <a:t> drives on gov devices</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Printed</a:t>
                      </a:r>
                      <a:r>
                        <a:rPr lang="en-US" baseline="0" dirty="0">
                          <a:solidFill>
                            <a:schemeClr val="tx1"/>
                          </a:solidFill>
                        </a:rPr>
                        <a:t> on secured devices while user is present; printed with PII coversheet</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Destroyed beyond reconstruction: overwritten, Degaussed, permanently deleted</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000" dirty="0">
                        <a:solidFill>
                          <a:schemeClr val="tx1"/>
                        </a:solidFill>
                      </a:endParaRPr>
                    </a:p>
                  </a:txBody>
                  <a:tcPr/>
                </a:tc>
                <a:extLst>
                  <a:ext uri="{0D108BD9-81ED-4DB2-BD59-A6C34878D82A}">
                    <a16:rowId xmlns:a16="http://schemas.microsoft.com/office/drawing/2014/main" val="3388112442"/>
                  </a:ext>
                </a:extLst>
              </a:tr>
              <a:tr h="1153435">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baseline="0" dirty="0">
                          <a:solidFill>
                            <a:schemeClr val="tx1"/>
                          </a:solidFill>
                        </a:rPr>
                        <a:t>Paper Files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Stored in marked folders and locked cabinets</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Never left unattended; faxed</a:t>
                      </a:r>
                      <a:r>
                        <a:rPr lang="en-US" altLang="en-US" sz="1800" baseline="0" dirty="0">
                          <a:solidFill>
                            <a:schemeClr val="tx1"/>
                          </a:solidFill>
                          <a:ea typeface="ＭＳ Ｐゴシック" panose="020B0600070205080204" pitchFamily="34" charset="-128"/>
                        </a:rPr>
                        <a:t> with PII coversheet</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Can be sent by secure courier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Destroyed b</a:t>
                      </a:r>
                      <a:r>
                        <a:rPr lang="en-US" baseline="0" dirty="0">
                          <a:solidFill>
                            <a:schemeClr val="tx1"/>
                          </a:solidFill>
                        </a:rPr>
                        <a:t>eyond reconstruction: Burned or shredded</a:t>
                      </a:r>
                    </a:p>
                  </a:txBody>
                  <a:tcPr/>
                </a:tc>
                <a:extLst>
                  <a:ext uri="{0D108BD9-81ED-4DB2-BD59-A6C34878D82A}">
                    <a16:rowId xmlns:a16="http://schemas.microsoft.com/office/drawing/2014/main" val="127143474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dirty="0">
                <a:solidFill>
                  <a:schemeClr val="bg1"/>
                </a:solidFill>
                <a:effectLst>
                  <a:outerShdw blurRad="38100" dist="38100" dir="2700000" algn="tl">
                    <a:srgbClr val="000000">
                      <a:alpha val="43137"/>
                    </a:srgbClr>
                  </a:outerShdw>
                </a:effectLst>
              </a:rPr>
              <a:t>Technological Safeguards for Securing PII</a:t>
            </a:r>
            <a:endParaRPr sz="3600" dirty="0">
              <a:solidFill>
                <a:schemeClr val="bg1"/>
              </a:solidFill>
              <a:effectLst>
                <a:outerShdw blurRad="38100" dist="38100" dir="2700000" algn="tl">
                  <a:srgbClr val="000000">
                    <a:alpha val="43137"/>
                  </a:srgbClr>
                </a:outerShdw>
              </a:effectLst>
            </a:endParaRPr>
          </a:p>
        </p:txBody>
      </p:sp>
      <p:graphicFrame>
        <p:nvGraphicFramePr>
          <p:cNvPr id="11" name="Table 10">
            <a:extLst>
              <a:ext uri="{FF2B5EF4-FFF2-40B4-BE49-F238E27FC236}">
                <a16:creationId xmlns:a16="http://schemas.microsoft.com/office/drawing/2014/main" id="{7E3D6485-6D58-ACE5-493D-B62A07B191EB}"/>
              </a:ext>
            </a:extLst>
          </p:cNvPr>
          <p:cNvGraphicFramePr>
            <a:graphicFrameLocks noGrp="1"/>
          </p:cNvGraphicFramePr>
          <p:nvPr>
            <p:extLst>
              <p:ext uri="{D42A27DB-BD31-4B8C-83A1-F6EECF244321}">
                <p14:modId xmlns:p14="http://schemas.microsoft.com/office/powerpoint/2010/main" val="1375970473"/>
              </p:ext>
            </p:extLst>
          </p:nvPr>
        </p:nvGraphicFramePr>
        <p:xfrm>
          <a:off x="318738" y="1431035"/>
          <a:ext cx="8506524" cy="5251706"/>
        </p:xfrm>
        <a:graphic>
          <a:graphicData uri="http://schemas.openxmlformats.org/drawingml/2006/table">
            <a:tbl>
              <a:tblPr bandRow="1">
                <a:tableStyleId>{5C22544A-7EE6-4342-B048-85BDC9FD1C3A}</a:tableStyleId>
              </a:tblPr>
              <a:tblGrid>
                <a:gridCol w="1684342">
                  <a:extLst>
                    <a:ext uri="{9D8B030D-6E8A-4147-A177-3AD203B41FA5}">
                      <a16:colId xmlns:a16="http://schemas.microsoft.com/office/drawing/2014/main" val="1427546550"/>
                    </a:ext>
                  </a:extLst>
                </a:gridCol>
                <a:gridCol w="6822182">
                  <a:extLst>
                    <a:ext uri="{9D8B030D-6E8A-4147-A177-3AD203B41FA5}">
                      <a16:colId xmlns:a16="http://schemas.microsoft.com/office/drawing/2014/main" val="355420316"/>
                    </a:ext>
                  </a:extLst>
                </a:gridCol>
              </a:tblGrid>
              <a:tr h="9258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Facilities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Monitored by electronic access </a:t>
                      </a:r>
                      <a:r>
                        <a:rPr lang="en-US" baseline="0" dirty="0">
                          <a:solidFill>
                            <a:schemeClr val="tx1"/>
                          </a:solidFill>
                        </a:rPr>
                        <a:t>logs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Access controlled via</a:t>
                      </a:r>
                      <a:r>
                        <a:rPr lang="en-US" baseline="0" dirty="0">
                          <a:solidFill>
                            <a:schemeClr val="tx1"/>
                          </a:solidFill>
                        </a:rPr>
                        <a:t> permission settings, security groups, CAC certificates</a:t>
                      </a:r>
                      <a:endParaRPr lang="en-US" sz="1000" dirty="0">
                        <a:solidFill>
                          <a:schemeClr val="tx1"/>
                        </a:solidFill>
                      </a:endParaRPr>
                    </a:p>
                  </a:txBody>
                  <a:tcPr/>
                </a:tc>
                <a:extLst>
                  <a:ext uri="{0D108BD9-81ED-4DB2-BD59-A6C34878D82A}">
                    <a16:rowId xmlns:a16="http://schemas.microsoft.com/office/drawing/2014/main" val="3327549220"/>
                  </a:ext>
                </a:extLst>
              </a:tr>
              <a:tr h="1481302">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Hardware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800" dirty="0">
                          <a:solidFill>
                            <a:schemeClr val="tx1"/>
                          </a:solidFill>
                        </a:rPr>
                        <a:t>Accessed via </a:t>
                      </a:r>
                      <a:r>
                        <a:rPr lang="en-US" sz="1800" baseline="0" dirty="0">
                          <a:solidFill>
                            <a:schemeClr val="tx1"/>
                          </a:solidFill>
                        </a:rPr>
                        <a:t>PKI certificates &amp; authentication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800" dirty="0">
                          <a:solidFill>
                            <a:schemeClr val="tx1"/>
                          </a:solidFill>
                        </a:rPr>
                        <a:t>Devices</a:t>
                      </a:r>
                      <a:r>
                        <a:rPr lang="en-US" sz="1800" baseline="0" dirty="0">
                          <a:solidFill>
                            <a:schemeClr val="tx1"/>
                          </a:solidFill>
                        </a:rPr>
                        <a:t> set to “time out” (sleep, log off)</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800" dirty="0">
                          <a:solidFill>
                            <a:schemeClr val="tx1"/>
                          </a:solidFill>
                        </a:rPr>
                        <a:t>Gov device</a:t>
                      </a:r>
                      <a:r>
                        <a:rPr lang="en-US" sz="1800" baseline="0" dirty="0">
                          <a:solidFill>
                            <a:schemeClr val="tx1"/>
                          </a:solidFill>
                        </a:rPr>
                        <a:t> use monitored; security patches kept up to date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1800" dirty="0">
                          <a:solidFill>
                            <a:schemeClr val="tx1"/>
                          </a:solidFill>
                        </a:rPr>
                        <a:t>Passcode,</a:t>
                      </a:r>
                      <a:r>
                        <a:rPr lang="en-US" sz="1800" baseline="0" dirty="0">
                          <a:solidFill>
                            <a:schemeClr val="tx1"/>
                          </a:solidFill>
                        </a:rPr>
                        <a:t> fingerprint or facial scan used to open locked personal devices</a:t>
                      </a:r>
                    </a:p>
                  </a:txBody>
                  <a:tcPr/>
                </a:tc>
                <a:extLst>
                  <a:ext uri="{0D108BD9-81ED-4DB2-BD59-A6C34878D82A}">
                    <a16:rowId xmlns:a16="http://schemas.microsoft.com/office/drawing/2014/main" val="685376040"/>
                  </a:ext>
                </a:extLst>
              </a:tr>
              <a:tr h="175904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Electronic Files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Stored as encrypted and/or</a:t>
                      </a:r>
                      <a:r>
                        <a:rPr lang="en-US" altLang="en-US" sz="1800" baseline="0" dirty="0">
                          <a:solidFill>
                            <a:schemeClr val="tx1"/>
                          </a:solidFill>
                          <a:ea typeface="ＭＳ Ｐゴシック" panose="020B0600070205080204" pitchFamily="34" charset="-128"/>
                        </a:rPr>
                        <a:t> with </a:t>
                      </a:r>
                      <a:r>
                        <a:rPr lang="en-US" altLang="en-US" sz="1800" dirty="0">
                          <a:solidFill>
                            <a:schemeClr val="tx1"/>
                          </a:solidFill>
                          <a:ea typeface="ＭＳ Ｐゴシック" panose="020B0600070205080204" pitchFamily="34" charset="-128"/>
                        </a:rPr>
                        <a:t>password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Emailed</a:t>
                      </a:r>
                      <a:r>
                        <a:rPr lang="en-US" altLang="en-US" sz="1800" baseline="0" dirty="0">
                          <a:solidFill>
                            <a:schemeClr val="tx1"/>
                          </a:solidFill>
                          <a:ea typeface="ＭＳ Ｐゴシック" panose="020B0600070205080204" pitchFamily="34" charset="-128"/>
                        </a:rPr>
                        <a:t> - </a:t>
                      </a:r>
                      <a:r>
                        <a:rPr lang="en-US" altLang="en-US" sz="1800" dirty="0">
                          <a:solidFill>
                            <a:schemeClr val="tx1"/>
                          </a:solidFill>
                          <a:ea typeface="ＭＳ Ｐゴシック" panose="020B0600070205080204" pitchFamily="34" charset="-128"/>
                        </a:rPr>
                        <a:t>digitally signed &amp; encrypted with PII e-coversheet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Access on “need to know” basis,</a:t>
                      </a:r>
                      <a:r>
                        <a:rPr lang="en-US" altLang="en-US" sz="1800" baseline="0" dirty="0">
                          <a:solidFill>
                            <a:schemeClr val="tx1"/>
                          </a:solidFill>
                          <a:ea typeface="ＭＳ Ｐゴシック" panose="020B0600070205080204" pitchFamily="34" charset="-128"/>
                        </a:rPr>
                        <a:t> controlled by security groups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Monitored</a:t>
                      </a:r>
                      <a:r>
                        <a:rPr lang="en-US" baseline="0" dirty="0">
                          <a:solidFill>
                            <a:schemeClr val="tx1"/>
                          </a:solidFill>
                        </a:rPr>
                        <a:t>/scanned for PII by ITD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aseline="0" dirty="0">
                          <a:solidFill>
                            <a:schemeClr val="tx1"/>
                          </a:solidFill>
                        </a:rPr>
                        <a:t>Labeled using “PII” and/or “CUI”</a:t>
                      </a:r>
                      <a:endParaRPr lang="en-US" sz="1000" dirty="0">
                        <a:solidFill>
                          <a:schemeClr val="tx1"/>
                        </a:solidFill>
                      </a:endParaRPr>
                    </a:p>
                  </a:txBody>
                  <a:tcPr/>
                </a:tc>
                <a:extLst>
                  <a:ext uri="{0D108BD9-81ED-4DB2-BD59-A6C34878D82A}">
                    <a16:rowId xmlns:a16="http://schemas.microsoft.com/office/drawing/2014/main" val="2862204137"/>
                  </a:ext>
                </a:extLst>
              </a:tr>
              <a:tr h="1085544">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dirty="0">
                          <a:solidFill>
                            <a:schemeClr val="tx1"/>
                          </a:solidFill>
                        </a:rPr>
                        <a:t>Paper Files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aseline="0" dirty="0">
                          <a:solidFill>
                            <a:schemeClr val="tx1"/>
                          </a:solidFill>
                        </a:rPr>
                        <a:t>Watermarks and clearance levels printed on documents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aseline="0" dirty="0">
                          <a:solidFill>
                            <a:schemeClr val="tx1"/>
                          </a:solidFill>
                        </a:rPr>
                        <a:t>Faxing and emailing scanned hard copies requires CAC </a:t>
                      </a:r>
                      <a:br>
                        <a:rPr lang="en-US" baseline="0" dirty="0">
                          <a:solidFill>
                            <a:schemeClr val="tx1"/>
                          </a:solidFill>
                        </a:rPr>
                      </a:br>
                      <a:r>
                        <a:rPr lang="en-US" baseline="0" dirty="0">
                          <a:solidFill>
                            <a:schemeClr val="tx1"/>
                          </a:solidFill>
                        </a:rPr>
                        <a:t>on network multi-use printers</a:t>
                      </a:r>
                      <a:endParaRPr lang="en-US" sz="1000" dirty="0">
                        <a:solidFill>
                          <a:schemeClr val="tx1"/>
                        </a:solidFill>
                      </a:endParaRPr>
                    </a:p>
                  </a:txBody>
                  <a:tcPr/>
                </a:tc>
                <a:extLst>
                  <a:ext uri="{0D108BD9-81ED-4DB2-BD59-A6C34878D82A}">
                    <a16:rowId xmlns:a16="http://schemas.microsoft.com/office/drawing/2014/main" val="2719166125"/>
                  </a:ext>
                </a:extLst>
              </a:tr>
            </a:tbl>
          </a:graphicData>
        </a:graphic>
      </p:graphicFrame>
    </p:spTree>
    <p:extLst>
      <p:ext uri="{BB962C8B-B14F-4D97-AF65-F5344CB8AC3E}">
        <p14:creationId xmlns:p14="http://schemas.microsoft.com/office/powerpoint/2010/main" val="3914164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10" name="Text Placeholder 2">
            <a:extLst>
              <a:ext uri="{FF2B5EF4-FFF2-40B4-BE49-F238E27FC236}">
                <a16:creationId xmlns:a16="http://schemas.microsoft.com/office/drawing/2014/main" id="{FAAAF937-2D6B-4439-AAEE-89D23D6E0E0C}"/>
              </a:ext>
            </a:extLst>
          </p:cNvPr>
          <p:cNvSpPr>
            <a:spLocks noGrp="1"/>
          </p:cNvSpPr>
          <p:nvPr>
            <p:ph sz="half" idx="2"/>
          </p:nvPr>
        </p:nvSpPr>
        <p:spPr>
          <a:xfrm>
            <a:off x="457200" y="1577339"/>
            <a:ext cx="3977640" cy="5153069"/>
          </a:xfrm>
        </p:spPr>
        <p:txBody>
          <a:bodyPr wrap="square">
            <a:normAutofit fontScale="85000" lnSpcReduction="20000"/>
          </a:bodyPr>
          <a:lstStyle/>
          <a:p>
            <a:pPr marL="12700" marR="0" lvl="0" algn="l" defTabSz="914400" rtl="0" eaLnBrk="1" fontAlgn="auto" latinLnBrk="0" hangingPunct="1">
              <a:lnSpc>
                <a:spcPct val="100000"/>
              </a:lnSpc>
              <a:spcBef>
                <a:spcPts val="780"/>
              </a:spcBef>
              <a:spcAft>
                <a:spcPts val="0"/>
              </a:spcAft>
              <a:buClr>
                <a:srgbClr val="BD0104"/>
              </a:buClr>
              <a:buSzTx/>
              <a:tabLst>
                <a:tab pos="354965" algn="l"/>
                <a:tab pos="355600" algn="l"/>
              </a:tabLst>
              <a:defRPr/>
            </a:pPr>
            <a:r>
              <a:rPr lang="en-US" sz="2400" b="1" dirty="0"/>
              <a:t>Properly labeled documents can be shared electronically using: </a:t>
            </a:r>
          </a:p>
          <a:p>
            <a:pPr marL="355600" indent="-342900" algn="l" rtl="0">
              <a:spcBef>
                <a:spcPts val="780"/>
              </a:spcBef>
              <a:buClr>
                <a:srgbClr val="BD0104"/>
              </a:buClr>
              <a:buFont typeface="Arial"/>
              <a:buChar char="•"/>
              <a:tabLst>
                <a:tab pos="354965" algn="l"/>
                <a:tab pos="355600" algn="l"/>
              </a:tabLst>
              <a:defRPr/>
            </a:pPr>
            <a:r>
              <a:rPr lang="en-US" sz="1900" b="1" dirty="0"/>
              <a:t>DoD SAFE – </a:t>
            </a:r>
            <a:r>
              <a:rPr lang="en-US" sz="1900" dirty="0"/>
              <a:t>the preferred method for sending PII </a:t>
            </a:r>
          </a:p>
          <a:p>
            <a:pPr marL="812800" lvl="1" indent="-342900" algn="l" rtl="0">
              <a:spcBef>
                <a:spcPts val="780"/>
              </a:spcBef>
              <a:buClr>
                <a:srgbClr val="BD0104"/>
              </a:buClr>
              <a:buFont typeface="Arial"/>
              <a:buChar char="•"/>
              <a:tabLst>
                <a:tab pos="354965" algn="l"/>
                <a:tab pos="355600" algn="l"/>
              </a:tabLst>
              <a:defRPr/>
            </a:pPr>
            <a:r>
              <a:rPr lang="en-US" sz="1600" dirty="0"/>
              <a:t>Web-based tool that provides authenticated DoD CAC users and unauthenticated users the capability to securely send and receive files and communication. (</a:t>
            </a:r>
            <a:r>
              <a:rPr lang="en-US" sz="1600" dirty="0">
                <a:hlinkClick r:id="rId7"/>
              </a:rPr>
              <a:t>https://safe.apps.mil/</a:t>
            </a:r>
            <a:r>
              <a:rPr lang="en-US" sz="1600" dirty="0"/>
              <a:t>)</a:t>
            </a:r>
          </a:p>
          <a:p>
            <a:pPr marL="812800" lvl="1" indent="-342900" algn="l" rtl="0">
              <a:spcBef>
                <a:spcPts val="780"/>
              </a:spcBef>
              <a:buClr>
                <a:srgbClr val="BD0104"/>
              </a:buClr>
              <a:buFont typeface="Arial"/>
              <a:buChar char="•"/>
              <a:tabLst>
                <a:tab pos="354965" algn="l"/>
                <a:tab pos="355600" algn="l"/>
              </a:tabLst>
              <a:defRPr/>
            </a:pPr>
            <a:r>
              <a:rPr lang="en-US" sz="1600" dirty="0"/>
              <a:t>If the recipient’s email address is personal or the business email is located outside of the DoD environment, utilize DoD SAFE to send</a:t>
            </a:r>
          </a:p>
          <a:p>
            <a:pPr marL="355600" indent="-342900" algn="l" rtl="0">
              <a:spcBef>
                <a:spcPts val="780"/>
              </a:spcBef>
              <a:buClr>
                <a:srgbClr val="BD0104"/>
              </a:buClr>
              <a:buFont typeface="Arial"/>
              <a:buChar char="•"/>
              <a:tabLst>
                <a:tab pos="354965" algn="l"/>
                <a:tab pos="355600" algn="l"/>
              </a:tabLst>
              <a:defRPr/>
            </a:pPr>
            <a:r>
              <a:rPr lang="en-US" sz="1900" b="1" dirty="0"/>
              <a:t>Microsoft Teams</a:t>
            </a:r>
            <a:r>
              <a:rPr lang="en-US" sz="1900" dirty="0"/>
              <a:t> </a:t>
            </a:r>
          </a:p>
          <a:p>
            <a:pPr marL="355600" indent="-342900" algn="l" rtl="0">
              <a:spcBef>
                <a:spcPts val="780"/>
              </a:spcBef>
              <a:buClr>
                <a:srgbClr val="BD0104"/>
              </a:buClr>
              <a:buFont typeface="Arial"/>
              <a:buChar char="•"/>
              <a:tabLst>
                <a:tab pos="354965" algn="l"/>
                <a:tab pos="355600" algn="l"/>
              </a:tabLst>
              <a:defRPr/>
            </a:pPr>
            <a:r>
              <a:rPr lang="en-US" sz="1900" b="1" dirty="0"/>
              <a:t>Email</a:t>
            </a:r>
            <a:r>
              <a:rPr lang="en-US" sz="1900" dirty="0"/>
              <a:t> - should there be a need to transmit PII via email</a:t>
            </a:r>
          </a:p>
          <a:p>
            <a:pPr marL="812800" lvl="1" indent="-342900" algn="l" rtl="0">
              <a:spcBef>
                <a:spcPts val="780"/>
              </a:spcBef>
              <a:buClr>
                <a:srgbClr val="BD0104"/>
              </a:buClr>
              <a:buFont typeface="Arial"/>
              <a:buChar char="•"/>
              <a:tabLst>
                <a:tab pos="354965" algn="l"/>
                <a:tab pos="355600" algn="l"/>
              </a:tabLst>
              <a:defRPr/>
            </a:pPr>
            <a:r>
              <a:rPr lang="en-US" sz="1600" dirty="0"/>
              <a:t>Include “CUI” in the subject line of the email</a:t>
            </a:r>
          </a:p>
          <a:p>
            <a:pPr marL="812800" lvl="1" indent="-342900" algn="l" rtl="0">
              <a:spcBef>
                <a:spcPts val="780"/>
              </a:spcBef>
              <a:buClr>
                <a:srgbClr val="BD0104"/>
              </a:buClr>
              <a:buFont typeface="Arial"/>
              <a:buChar char="•"/>
              <a:tabLst>
                <a:tab pos="354965" algn="l"/>
                <a:tab pos="355600" algn="l"/>
              </a:tabLst>
              <a:defRPr/>
            </a:pPr>
            <a:r>
              <a:rPr lang="en-US" sz="1600" dirty="0"/>
              <a:t>PII included in any of the document types from Microsoft Suite can be protected with a password </a:t>
            </a:r>
          </a:p>
          <a:p>
            <a:pPr marL="812800" lvl="1" indent="-342900" algn="l" rtl="0">
              <a:spcBef>
                <a:spcPts val="780"/>
              </a:spcBef>
              <a:buClr>
                <a:srgbClr val="BD0104"/>
              </a:buClr>
              <a:buFont typeface="Arial"/>
              <a:buChar char="•"/>
              <a:tabLst>
                <a:tab pos="354965" algn="l"/>
                <a:tab pos="355600" algn="l"/>
              </a:tabLst>
              <a:defRPr/>
            </a:pPr>
            <a:r>
              <a:rPr lang="en-US" sz="1600" dirty="0"/>
              <a:t>Encrypt and digitally sign the email to those with a CAC</a:t>
            </a:r>
          </a:p>
        </p:txBody>
      </p:sp>
      <p:pic>
        <p:nvPicPr>
          <p:cNvPr id="11" name="Content Placeholder 10" descr="A screenshot of a computer&#10;&#10;Description automatically generated with low confidence">
            <a:extLst>
              <a:ext uri="{FF2B5EF4-FFF2-40B4-BE49-F238E27FC236}">
                <a16:creationId xmlns:a16="http://schemas.microsoft.com/office/drawing/2014/main" id="{7D97C59B-6C57-980B-617B-CE145CD9DCA1}"/>
              </a:ext>
            </a:extLst>
          </p:cNvPr>
          <p:cNvPicPr>
            <a:picLocks noGrp="1" noChangeAspect="1"/>
          </p:cNvPicPr>
          <p:nvPr>
            <p:ph sz="half" idx="3"/>
          </p:nvPr>
        </p:nvPicPr>
        <p:blipFill>
          <a:blip r:embed="rId8">
            <a:extLst>
              <a:ext uri="{28A0092B-C50C-407E-A947-70E740481C1C}">
                <a14:useLocalDpi xmlns:a14="http://schemas.microsoft.com/office/drawing/2010/main" val="0"/>
              </a:ext>
            </a:extLst>
          </a:blip>
          <a:stretch>
            <a:fillRect/>
          </a:stretch>
        </p:blipFill>
        <p:spPr>
          <a:xfrm>
            <a:off x="4709162" y="1763411"/>
            <a:ext cx="4399858" cy="5021747"/>
          </a:xfrm>
        </p:spPr>
      </p:pic>
      <p:sp>
        <p:nvSpPr>
          <p:cNvPr id="8" name="object 8"/>
          <p:cNvSpPr txBox="1">
            <a:spLocks noGrp="1"/>
          </p:cNvSpPr>
          <p:nvPr>
            <p:ph type="title" idx="4294967295"/>
          </p:nvPr>
        </p:nvSpPr>
        <p:spPr>
          <a:xfrm>
            <a:off x="0" y="228600"/>
            <a:ext cx="9144000" cy="566738"/>
          </a:xfrm>
          <a:prstGeom prst="rect">
            <a:avLst/>
          </a:prstGeom>
        </p:spPr>
        <p:txBody>
          <a:bodyPr vert="horz" wrap="square" lIns="0" tIns="12700" rIns="0" bIns="0" rtlCol="0">
            <a:spAutoFit/>
          </a:bodyPr>
          <a:lstStyle/>
          <a:p>
            <a:pPr marL="12700" algn="ctr">
              <a:lnSpc>
                <a:spcPct val="100000"/>
              </a:lnSpc>
              <a:spcBef>
                <a:spcPts val="100"/>
              </a:spcBef>
            </a:pPr>
            <a:r>
              <a:rPr lang="en-US" sz="3600" dirty="0">
                <a:solidFill>
                  <a:schemeClr val="bg1"/>
                </a:solidFill>
                <a:effectLst>
                  <a:outerShdw blurRad="38100" dist="38100" dir="2700000" algn="tl">
                    <a:srgbClr val="000000">
                      <a:alpha val="43137"/>
                    </a:srgbClr>
                  </a:outerShdw>
                </a:effectLst>
              </a:rPr>
              <a:t>Privacy Best Practices – Sharing &amp; Storing PII</a:t>
            </a:r>
            <a:endParaRPr sz="3600" dirty="0">
              <a:solidFill>
                <a:schemeClr val="bg1"/>
              </a:solidFill>
              <a:effectLst>
                <a:outerShdw blurRad="38100" dist="38100" dir="2700000" algn="tl">
                  <a:srgbClr val="000000">
                    <a:alpha val="43137"/>
                  </a:srgbClr>
                </a:outerShdw>
              </a:effectLst>
            </a:endParaRPr>
          </a:p>
        </p:txBody>
      </p:sp>
      <p:sp>
        <p:nvSpPr>
          <p:cNvPr id="12" name="TextBox 11">
            <a:extLst>
              <a:ext uri="{FF2B5EF4-FFF2-40B4-BE49-F238E27FC236}">
                <a16:creationId xmlns:a16="http://schemas.microsoft.com/office/drawing/2014/main" id="{B892D7FF-FCFA-FC36-5244-9C954176CEFF}"/>
              </a:ext>
            </a:extLst>
          </p:cNvPr>
          <p:cNvSpPr txBox="1"/>
          <p:nvPr/>
        </p:nvSpPr>
        <p:spPr>
          <a:xfrm>
            <a:off x="4963886" y="1509285"/>
            <a:ext cx="3977640" cy="430887"/>
          </a:xfrm>
          <a:prstGeom prst="rect">
            <a:avLst/>
          </a:prstGeom>
          <a:noFill/>
        </p:spPr>
        <p:txBody>
          <a:bodyPr wrap="square" rtlCol="0">
            <a:spAutoFit/>
          </a:bodyPr>
          <a:lstStyle/>
          <a:p>
            <a:pPr algn="ctr"/>
            <a:r>
              <a:rPr lang="en-US" sz="2200" b="1" dirty="0"/>
              <a:t>Storing PII</a:t>
            </a:r>
          </a:p>
        </p:txBody>
      </p:sp>
    </p:spTree>
    <p:extLst>
      <p:ext uri="{BB962C8B-B14F-4D97-AF65-F5344CB8AC3E}">
        <p14:creationId xmlns:p14="http://schemas.microsoft.com/office/powerpoint/2010/main" val="2536286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0" y="970788"/>
            <a:ext cx="9144000" cy="127635"/>
          </a:xfrm>
          <a:custGeom>
            <a:avLst/>
            <a:gdLst/>
            <a:ahLst/>
            <a:cxnLst/>
            <a:rect l="l" t="t" r="r" b="b"/>
            <a:pathLst>
              <a:path w="9144000" h="127634">
                <a:moveTo>
                  <a:pt x="0" y="127253"/>
                </a:moveTo>
                <a:lnTo>
                  <a:pt x="9144000" y="127253"/>
                </a:lnTo>
                <a:lnTo>
                  <a:pt x="9144000" y="0"/>
                </a:lnTo>
                <a:lnTo>
                  <a:pt x="0" y="0"/>
                </a:lnTo>
                <a:lnTo>
                  <a:pt x="0" y="127253"/>
                </a:lnTo>
                <a:close/>
              </a:path>
            </a:pathLst>
          </a:custGeom>
          <a:solidFill>
            <a:srgbClr val="A9282F"/>
          </a:solidFill>
        </p:spPr>
        <p:txBody>
          <a:bodyPr wrap="square" lIns="0" tIns="0" rIns="0" bIns="0" rtlCol="0"/>
          <a:lstStyle/>
          <a:p>
            <a:endParaRPr/>
          </a:p>
        </p:txBody>
      </p:sp>
      <p:sp>
        <p:nvSpPr>
          <p:cNvPr id="3" name="object 3"/>
          <p:cNvSpPr/>
          <p:nvPr/>
        </p:nvSpPr>
        <p:spPr>
          <a:xfrm>
            <a:off x="8485631" y="585977"/>
            <a:ext cx="658368" cy="845058"/>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8510778" y="611123"/>
            <a:ext cx="557022" cy="74142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6200" y="585977"/>
            <a:ext cx="751332" cy="810006"/>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1346" y="611123"/>
            <a:ext cx="647700" cy="706374"/>
          </a:xfrm>
          <a:prstGeom prst="rect">
            <a:avLst/>
          </a:prstGeom>
          <a:blipFill>
            <a:blip r:embed="rId6" cstate="print"/>
            <a:stretch>
              <a:fillRect/>
            </a:stretch>
          </a:blipFill>
        </p:spPr>
        <p:txBody>
          <a:bodyPr wrap="square" lIns="0" tIns="0" rIns="0" bIns="0" rtlCol="0"/>
          <a:lstStyle/>
          <a:p>
            <a:endParaRPr/>
          </a:p>
        </p:txBody>
      </p:sp>
      <p:sp>
        <p:nvSpPr>
          <p:cNvPr id="8" name="object 8"/>
          <p:cNvSpPr txBox="1">
            <a:spLocks noGrp="1"/>
          </p:cNvSpPr>
          <p:nvPr>
            <p:ph type="title" idx="4294967295"/>
          </p:nvPr>
        </p:nvSpPr>
        <p:spPr>
          <a:xfrm>
            <a:off x="0" y="228600"/>
            <a:ext cx="9144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dirty="0">
                <a:solidFill>
                  <a:schemeClr val="bg1"/>
                </a:solidFill>
                <a:effectLst>
                  <a:outerShdw blurRad="38100" dist="38100" dir="2700000" algn="tl">
                    <a:srgbClr val="000000">
                      <a:alpha val="43137"/>
                    </a:srgbClr>
                  </a:outerShdw>
                </a:effectLst>
              </a:rPr>
              <a:t>NDU Transparency: SORNs &amp; PIAs</a:t>
            </a:r>
            <a:endParaRPr lang="en-US" sz="3600" dirty="0">
              <a:solidFill>
                <a:schemeClr val="bg1"/>
              </a:solidFill>
            </a:endParaRPr>
          </a:p>
        </p:txBody>
      </p:sp>
      <p:sp>
        <p:nvSpPr>
          <p:cNvPr id="21" name="TextBox 20">
            <a:extLst>
              <a:ext uri="{FF2B5EF4-FFF2-40B4-BE49-F238E27FC236}">
                <a16:creationId xmlns:a16="http://schemas.microsoft.com/office/drawing/2014/main" id="{52205997-776D-4788-2270-B749A246527C}"/>
              </a:ext>
            </a:extLst>
          </p:cNvPr>
          <p:cNvSpPr txBox="1"/>
          <p:nvPr/>
        </p:nvSpPr>
        <p:spPr>
          <a:xfrm>
            <a:off x="852678" y="1317497"/>
            <a:ext cx="7826016" cy="4821833"/>
          </a:xfrm>
          <a:prstGeom prst="rect">
            <a:avLst/>
          </a:prstGeom>
          <a:noFill/>
        </p:spPr>
        <p:txBody>
          <a:bodyPr wrap="square" rtlCol="0">
            <a:spAutoFit/>
          </a:bodyPr>
          <a:lstStyle/>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600" b="1" dirty="0"/>
              <a:t>A System of Records (SOR): </a:t>
            </a:r>
            <a:r>
              <a:rPr lang="en-US" sz="1600" dirty="0"/>
              <a:t>Any DoD-controlled repository of records using unique IDs  </a:t>
            </a:r>
          </a:p>
          <a:p>
            <a:pPr marL="355600" marR="0" lvl="0" indent="-342900" algn="l" defTabSz="914400" rtl="0" eaLnBrk="1" fontAlgn="auto" latinLnBrk="0" hangingPunct="1">
              <a:lnSpc>
                <a:spcPct val="100000"/>
              </a:lnSpc>
              <a:spcBef>
                <a:spcPts val="780"/>
              </a:spcBef>
              <a:spcAft>
                <a:spcPts val="0"/>
              </a:spcAft>
              <a:buClr>
                <a:srgbClr val="BD0104"/>
              </a:buClr>
              <a:buSzTx/>
              <a:buFont typeface="Arial"/>
              <a:buChar char="•"/>
              <a:tabLst>
                <a:tab pos="354965" algn="l"/>
                <a:tab pos="355600" algn="l"/>
              </a:tabLst>
              <a:defRPr/>
            </a:pPr>
            <a:r>
              <a:rPr lang="en-US" sz="1600" b="1" dirty="0"/>
              <a:t>SOR Notices (SORN): </a:t>
            </a:r>
            <a:r>
              <a:rPr lang="en-US" sz="1600" dirty="0"/>
              <a:t>Descriptions of government approved SORs published in the Federal Register, as required by the Privacy Act of 1974 (5 U.S.C. 552a). </a:t>
            </a:r>
          </a:p>
          <a:p>
            <a:pPr marL="812800" lvl="1" indent="-342900">
              <a:spcBef>
                <a:spcPts val="780"/>
              </a:spcBef>
              <a:buClr>
                <a:srgbClr val="BD0104"/>
              </a:buClr>
              <a:buFont typeface="Arial"/>
              <a:buChar char="•"/>
              <a:tabLst>
                <a:tab pos="354965" algn="l"/>
                <a:tab pos="355600" algn="l"/>
              </a:tabLst>
              <a:defRPr/>
            </a:pPr>
            <a:r>
              <a:rPr lang="en-US" sz="1600" i="1" dirty="0"/>
              <a:t>NDU currently has one SORN for its NEIS system</a:t>
            </a:r>
          </a:p>
          <a:p>
            <a:pPr marL="812800" lvl="1" indent="-342900">
              <a:spcBef>
                <a:spcPts val="780"/>
              </a:spcBef>
              <a:buClr>
                <a:srgbClr val="BD0104"/>
              </a:buClr>
              <a:buFont typeface="Arial"/>
              <a:buChar char="•"/>
              <a:tabLst>
                <a:tab pos="354965" algn="l"/>
                <a:tab pos="355600" algn="l"/>
              </a:tabLst>
              <a:defRPr/>
            </a:pPr>
            <a:r>
              <a:rPr lang="en-US" sz="1600" dirty="0"/>
              <a:t>NDU SORNs are published by DPCLD at </a:t>
            </a:r>
            <a:r>
              <a:rPr lang="en-US" sz="1600" dirty="0">
                <a:hlinkClick r:id="rId7">
                  <a:extLst>
                    <a:ext uri="{A12FA001-AC4F-418D-AE19-62706E023703}">
                      <ahyp:hlinkClr xmlns:ahyp="http://schemas.microsoft.com/office/drawing/2018/hyperlinkcolor" val="tx"/>
                    </a:ext>
                  </a:extLst>
                </a:hlinkClick>
              </a:rPr>
              <a:t>https://dpcld.defense.gov/Privacy/SORNsIndex/DOD-Component-Notices/OSDJS-Article-List/</a:t>
            </a:r>
            <a:endParaRPr lang="en-US" sz="1600" dirty="0"/>
          </a:p>
          <a:p>
            <a:pPr marL="355600" indent="-342900">
              <a:spcBef>
                <a:spcPts val="780"/>
              </a:spcBef>
              <a:buClr>
                <a:srgbClr val="BD0104"/>
              </a:buClr>
              <a:buFont typeface="Arial"/>
              <a:buChar char="•"/>
              <a:tabLst>
                <a:tab pos="354965" algn="l"/>
                <a:tab pos="355600" algn="l"/>
              </a:tabLst>
              <a:defRPr/>
            </a:pPr>
            <a:r>
              <a:rPr lang="en-US" sz="1600" b="1" dirty="0"/>
              <a:t>Privacy Impact Assessments (PIA):  </a:t>
            </a:r>
            <a:r>
              <a:rPr lang="en-US" sz="1600" dirty="0"/>
              <a:t>A tool required by the E-Government Act of 2002 to identify privacy risks in programs and SORs across their lifecycle. </a:t>
            </a:r>
          </a:p>
          <a:p>
            <a:pPr marL="812800" lvl="1" indent="-342900">
              <a:spcBef>
                <a:spcPts val="780"/>
              </a:spcBef>
              <a:buClr>
                <a:srgbClr val="BD0104"/>
              </a:buClr>
              <a:buFont typeface="Arial"/>
              <a:buChar char="•"/>
              <a:tabLst>
                <a:tab pos="354965" algn="l"/>
                <a:tab pos="355600" algn="l"/>
              </a:tabLst>
              <a:defRPr/>
            </a:pPr>
            <a:r>
              <a:rPr lang="en-US" sz="1600" i="1" dirty="0"/>
              <a:t>NDU’s NEIS PIA has been approved 31 AUG 2020</a:t>
            </a:r>
          </a:p>
          <a:p>
            <a:pPr marL="812800" lvl="1" indent="-342900">
              <a:spcBef>
                <a:spcPts val="780"/>
              </a:spcBef>
              <a:buClr>
                <a:srgbClr val="BD0104"/>
              </a:buClr>
              <a:buFont typeface="Arial"/>
              <a:buChar char="•"/>
              <a:tabLst>
                <a:tab pos="354965" algn="l"/>
                <a:tab pos="355600" algn="l"/>
              </a:tabLst>
              <a:defRPr/>
            </a:pPr>
            <a:r>
              <a:rPr lang="en-US" sz="1600" dirty="0"/>
              <a:t>NDU PIAs are published by DPCLD at</a:t>
            </a:r>
            <a:r>
              <a:rPr lang="en-US" sz="1600" dirty="0">
                <a:hlinkClick r:id="rId8">
                  <a:extLst>
                    <a:ext uri="{A12FA001-AC4F-418D-AE19-62706E023703}">
                      <ahyp:hlinkClr xmlns:ahyp="http://schemas.microsoft.com/office/drawing/2018/hyperlinkcolor" val="tx"/>
                    </a:ext>
                  </a:extLst>
                </a:hlinkClick>
              </a:rPr>
              <a:t> </a:t>
            </a:r>
            <a:r>
              <a:rPr lang="en-US" sz="1600" dirty="0">
                <a:hlinkClick r:id="rId8">
                  <a:extLst>
                    <a:ext uri="{A12FA001-AC4F-418D-AE19-62706E023703}">
                      <ahyp:hlinkClr xmlns:ahyp="http://schemas.microsoft.com/office/drawing/2018/hyperlinkcolor" val="tx"/>
                    </a:ext>
                  </a:extLst>
                </a:hlinkClick>
              </a:rPr>
              <a:t>https://dpcld.defense.gov/Privacy/Privacy-Impact-Assessment/</a:t>
            </a:r>
            <a:endParaRPr lang="en-US" sz="1600" dirty="0"/>
          </a:p>
          <a:p>
            <a:pPr marL="355600" indent="-342900">
              <a:spcBef>
                <a:spcPts val="780"/>
              </a:spcBef>
              <a:buClr>
                <a:srgbClr val="BD0104"/>
              </a:buClr>
              <a:buFont typeface="Arial"/>
              <a:buChar char="•"/>
              <a:tabLst>
                <a:tab pos="354965" algn="l"/>
                <a:tab pos="355600" algn="l"/>
              </a:tabLst>
              <a:defRPr/>
            </a:pPr>
            <a:r>
              <a:rPr lang="en-US" sz="1600" b="1" dirty="0"/>
              <a:t>Social Security Reduction Plan: </a:t>
            </a:r>
            <a:r>
              <a:rPr lang="en-US" sz="1600" dirty="0"/>
              <a:t>DOD Instruction 1000.30, “Reduction of Social Security Number (SSN) Use Within DOD” requires components to evaluate how SSNs are used and to eliminate them if possible. </a:t>
            </a:r>
          </a:p>
          <a:p>
            <a:pPr marL="812800" lvl="1" indent="-342900">
              <a:spcBef>
                <a:spcPts val="780"/>
              </a:spcBef>
              <a:buClr>
                <a:srgbClr val="BD0104"/>
              </a:buClr>
              <a:buFont typeface="Arial"/>
              <a:buChar char="•"/>
              <a:tabLst>
                <a:tab pos="354965" algn="l"/>
                <a:tab pos="355600" algn="l"/>
              </a:tabLst>
              <a:defRPr/>
            </a:pPr>
            <a:r>
              <a:rPr lang="en-US" sz="1400" i="1" dirty="0"/>
              <a:t>NDU’s SSN Justification Memo for USMS/DataMart re-resubmitted JUNE 2022</a:t>
            </a:r>
            <a:endParaRPr lang="en-US" sz="1400" dirty="0"/>
          </a:p>
        </p:txBody>
      </p:sp>
      <p:graphicFrame>
        <p:nvGraphicFramePr>
          <p:cNvPr id="22" name="Table 21">
            <a:extLst>
              <a:ext uri="{FF2B5EF4-FFF2-40B4-BE49-F238E27FC236}">
                <a16:creationId xmlns:a16="http://schemas.microsoft.com/office/drawing/2014/main" id="{4DE5FD4A-6D9B-3296-AAEE-D4D4EA1047C1}"/>
              </a:ext>
            </a:extLst>
          </p:cNvPr>
          <p:cNvGraphicFramePr>
            <a:graphicFrameLocks noGrp="1"/>
          </p:cNvGraphicFramePr>
          <p:nvPr>
            <p:extLst>
              <p:ext uri="{D42A27DB-BD31-4B8C-83A1-F6EECF244321}">
                <p14:modId xmlns:p14="http://schemas.microsoft.com/office/powerpoint/2010/main" val="3995235139"/>
              </p:ext>
            </p:extLst>
          </p:nvPr>
        </p:nvGraphicFramePr>
        <p:xfrm>
          <a:off x="320040" y="1395985"/>
          <a:ext cx="8503920" cy="5323016"/>
        </p:xfrm>
        <a:graphic>
          <a:graphicData uri="http://schemas.openxmlformats.org/drawingml/2006/table">
            <a:tbl>
              <a:tblPr bandRow="1">
                <a:tableStyleId>{5C22544A-7EE6-4342-B048-85BDC9FD1C3A}</a:tableStyleId>
              </a:tblPr>
              <a:tblGrid>
                <a:gridCol w="1682496">
                  <a:extLst>
                    <a:ext uri="{9D8B030D-6E8A-4147-A177-3AD203B41FA5}">
                      <a16:colId xmlns:a16="http://schemas.microsoft.com/office/drawing/2014/main" val="1674204161"/>
                    </a:ext>
                  </a:extLst>
                </a:gridCol>
                <a:gridCol w="6821424">
                  <a:extLst>
                    <a:ext uri="{9D8B030D-6E8A-4147-A177-3AD203B41FA5}">
                      <a16:colId xmlns:a16="http://schemas.microsoft.com/office/drawing/2014/main" val="2104492390"/>
                    </a:ext>
                  </a:extLst>
                </a:gridCol>
              </a:tblGrid>
              <a:tr h="1051951">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Facilities</a:t>
                      </a:r>
                    </a:p>
                  </a:txBody>
                  <a:tcPr/>
                </a:tc>
                <a:tc>
                  <a:txBody>
                    <a:bodyPr/>
                    <a:lstStyle/>
                    <a:p>
                      <a:pPr marL="285750" indent="-285750">
                        <a:buFont typeface="Wingdings" panose="05000000000000000000" pitchFamily="2" charset="2"/>
                        <a:buChar char="ü"/>
                      </a:pPr>
                      <a:r>
                        <a:rPr lang="en-US" dirty="0">
                          <a:solidFill>
                            <a:schemeClr val="tx1"/>
                          </a:solidFill>
                        </a:rPr>
                        <a:t>Must</a:t>
                      </a:r>
                      <a:r>
                        <a:rPr lang="en-US" baseline="0" dirty="0">
                          <a:solidFill>
                            <a:schemeClr val="tx1"/>
                          </a:solidFill>
                        </a:rPr>
                        <a:t> be locked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Access controlled via</a:t>
                      </a:r>
                      <a:r>
                        <a:rPr lang="en-US" baseline="0" dirty="0">
                          <a:solidFill>
                            <a:schemeClr val="tx1"/>
                          </a:solidFill>
                        </a:rPr>
                        <a:t> physical token, door key or door code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Monitored by Security personnel,</a:t>
                      </a:r>
                      <a:r>
                        <a:rPr lang="en-US" baseline="0" dirty="0">
                          <a:solidFill>
                            <a:schemeClr val="tx1"/>
                          </a:solidFill>
                        </a:rPr>
                        <a:t> paper logs, cameras</a:t>
                      </a:r>
                      <a:endParaRPr lang="en-US" dirty="0">
                        <a:solidFill>
                          <a:schemeClr val="tx1"/>
                        </a:solidFill>
                      </a:endParaRPr>
                    </a:p>
                  </a:txBody>
                  <a:tcPr/>
                </a:tc>
                <a:extLst>
                  <a:ext uri="{0D108BD9-81ED-4DB2-BD59-A6C34878D82A}">
                    <a16:rowId xmlns:a16="http://schemas.microsoft.com/office/drawing/2014/main" val="1219649350"/>
                  </a:ext>
                </a:extLst>
              </a:tr>
              <a:tr h="1192585">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Hardware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Kept in locked facilities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Access controlled</a:t>
                      </a:r>
                      <a:r>
                        <a:rPr lang="en-US" baseline="0" dirty="0">
                          <a:solidFill>
                            <a:schemeClr val="tx1"/>
                          </a:solidFill>
                        </a:rPr>
                        <a:t> via facility doors, physical token, and/or password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Never left unattended</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Gov</a:t>
                      </a:r>
                      <a:r>
                        <a:rPr lang="en-US" baseline="0" dirty="0">
                          <a:solidFill>
                            <a:schemeClr val="tx1"/>
                          </a:solidFill>
                        </a:rPr>
                        <a:t> devices under hand-receipt; turned in for destruction</a:t>
                      </a:r>
                      <a:endParaRPr lang="en-US" sz="1000" dirty="0">
                        <a:solidFill>
                          <a:schemeClr val="tx1"/>
                        </a:solidFill>
                      </a:endParaRPr>
                    </a:p>
                  </a:txBody>
                  <a:tcPr/>
                </a:tc>
                <a:extLst>
                  <a:ext uri="{0D108BD9-81ED-4DB2-BD59-A6C34878D82A}">
                    <a16:rowId xmlns:a16="http://schemas.microsoft.com/office/drawing/2014/main" val="2905971952"/>
                  </a:ext>
                </a:extLst>
              </a:tr>
              <a:tr h="183366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dirty="0">
                          <a:solidFill>
                            <a:schemeClr val="tx1"/>
                          </a:solidFill>
                        </a:rPr>
                        <a:t>Electronic Files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Stored</a:t>
                      </a:r>
                      <a:r>
                        <a:rPr lang="en-US" baseline="0" dirty="0">
                          <a:solidFill>
                            <a:schemeClr val="tx1"/>
                          </a:solidFill>
                        </a:rPr>
                        <a:t> on secured devices; always under your control</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No CDs or thumb</a:t>
                      </a:r>
                      <a:r>
                        <a:rPr lang="en-US" baseline="0" dirty="0">
                          <a:solidFill>
                            <a:schemeClr val="tx1"/>
                          </a:solidFill>
                        </a:rPr>
                        <a:t> drives on gov devices</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Printed</a:t>
                      </a:r>
                      <a:r>
                        <a:rPr lang="en-US" baseline="0" dirty="0">
                          <a:solidFill>
                            <a:schemeClr val="tx1"/>
                          </a:solidFill>
                        </a:rPr>
                        <a:t> on secured devices while user is present; printed with PII coversheet</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Destroyed beyond reconstruction: overwritten, Degaussed, permanently deleted</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000" dirty="0">
                        <a:solidFill>
                          <a:schemeClr val="tx1"/>
                        </a:solidFill>
                      </a:endParaRPr>
                    </a:p>
                  </a:txBody>
                  <a:tcPr/>
                </a:tc>
                <a:extLst>
                  <a:ext uri="{0D108BD9-81ED-4DB2-BD59-A6C34878D82A}">
                    <a16:rowId xmlns:a16="http://schemas.microsoft.com/office/drawing/2014/main" val="3388112442"/>
                  </a:ext>
                </a:extLst>
              </a:tr>
              <a:tr h="1153435">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baseline="0" dirty="0">
                          <a:solidFill>
                            <a:schemeClr val="tx1"/>
                          </a:solidFill>
                        </a:rPr>
                        <a:t>Paper Files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Stored in marked folders and locked cabinets</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Never left unattended; faxed</a:t>
                      </a:r>
                      <a:r>
                        <a:rPr lang="en-US" altLang="en-US" sz="1800" baseline="0" dirty="0">
                          <a:solidFill>
                            <a:schemeClr val="tx1"/>
                          </a:solidFill>
                          <a:ea typeface="ＭＳ Ｐゴシック" panose="020B0600070205080204" pitchFamily="34" charset="-128"/>
                        </a:rPr>
                        <a:t> with PII coversheet</a:t>
                      </a:r>
                      <a:endParaRPr lang="en-US"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altLang="en-US" sz="1800" dirty="0">
                          <a:solidFill>
                            <a:schemeClr val="tx1"/>
                          </a:solidFill>
                          <a:ea typeface="ＭＳ Ｐゴシック" panose="020B0600070205080204" pitchFamily="34" charset="-128"/>
                        </a:rPr>
                        <a:t>Can be sent by secure courier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solidFill>
                            <a:schemeClr val="tx1"/>
                          </a:solidFill>
                        </a:rPr>
                        <a:t>Destroyed b</a:t>
                      </a:r>
                      <a:r>
                        <a:rPr lang="en-US" baseline="0" dirty="0">
                          <a:solidFill>
                            <a:schemeClr val="tx1"/>
                          </a:solidFill>
                        </a:rPr>
                        <a:t>eyond reconstruction: Burned or shredded</a:t>
                      </a:r>
                    </a:p>
                  </a:txBody>
                  <a:tcPr/>
                </a:tc>
                <a:extLst>
                  <a:ext uri="{0D108BD9-81ED-4DB2-BD59-A6C34878D82A}">
                    <a16:rowId xmlns:a16="http://schemas.microsoft.com/office/drawing/2014/main" val="1271434746"/>
                  </a:ext>
                </a:extLst>
              </a:tr>
            </a:tbl>
          </a:graphicData>
        </a:graphic>
      </p:graphicFrame>
    </p:spTree>
    <p:extLst>
      <p:ext uri="{BB962C8B-B14F-4D97-AF65-F5344CB8AC3E}">
        <p14:creationId xmlns:p14="http://schemas.microsoft.com/office/powerpoint/2010/main" val="811031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471C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91D447B0CFAB448ED374348A273D12" ma:contentTypeVersion="2" ma:contentTypeDescription="Create a new document." ma:contentTypeScope="" ma:versionID="67352b9a276cea2a06acde6d39353ac4">
  <xsd:schema xmlns:xsd="http://www.w3.org/2001/XMLSchema" xmlns:xs="http://www.w3.org/2001/XMLSchema" xmlns:p="http://schemas.microsoft.com/office/2006/metadata/properties" xmlns:ns2="69349114-321a-4cea-8365-0c011795658f" targetNamespace="http://schemas.microsoft.com/office/2006/metadata/properties" ma:root="true" ma:fieldsID="054cbd489ab649c7435dad6aa669aea0" ns2:_="">
    <xsd:import namespace="69349114-321a-4cea-8365-0c011795658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349114-321a-4cea-8365-0c01179565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A383C7-E733-482F-99B0-3EC59F311222}">
  <ds:schemaRefs>
    <ds:schemaRef ds:uri="http://purl.org/dc/dcmitype/"/>
    <ds:schemaRef ds:uri="http://purl.org/dc/elements/1.1/"/>
    <ds:schemaRef ds:uri="e91541ed-a9db-44ca-90b0-5e0dc09510b6"/>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8bc19acf-3ce7-44a5-9274-4795abe8497c"/>
    <ds:schemaRef ds:uri="http://purl.org/dc/terms/"/>
  </ds:schemaRefs>
</ds:datastoreItem>
</file>

<file path=customXml/itemProps2.xml><?xml version="1.0" encoding="utf-8"?>
<ds:datastoreItem xmlns:ds="http://schemas.openxmlformats.org/officeDocument/2006/customXml" ds:itemID="{5DC434F4-6582-4B1F-A185-4A1BEC118D4B}">
  <ds:schemaRefs>
    <ds:schemaRef ds:uri="http://schemas.microsoft.com/sharepoint/v3/contenttype/forms"/>
  </ds:schemaRefs>
</ds:datastoreItem>
</file>

<file path=customXml/itemProps3.xml><?xml version="1.0" encoding="utf-8"?>
<ds:datastoreItem xmlns:ds="http://schemas.openxmlformats.org/officeDocument/2006/customXml" ds:itemID="{6E36AF73-C07C-4658-B911-CBBCB1C178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349114-321a-4cea-8365-0c01179565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1680</TotalTime>
  <Words>1694</Words>
  <Application>Microsoft Office PowerPoint</Application>
  <PresentationFormat>On-screen Show (4:3)</PresentationFormat>
  <Paragraphs>158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ＭＳ Ｐゴシック</vt:lpstr>
      <vt:lpstr>Arial</vt:lpstr>
      <vt:lpstr>Calibri</vt:lpstr>
      <vt:lpstr>Wingdings</vt:lpstr>
      <vt:lpstr>Office Theme</vt:lpstr>
      <vt:lpstr>NDU’s Privacy Program</vt:lpstr>
      <vt:lpstr>Overview</vt:lpstr>
      <vt:lpstr>The Privacy Act of 1974</vt:lpstr>
      <vt:lpstr>Student PII in the NDU Environment</vt:lpstr>
      <vt:lpstr>Administrative Safeguards for Student PII</vt:lpstr>
      <vt:lpstr>Physical Safeguards for Securing PII</vt:lpstr>
      <vt:lpstr>Technological Safeguards for Securing PII</vt:lpstr>
      <vt:lpstr>Privacy Best Practices – Sharing &amp; Storing PII</vt:lpstr>
      <vt:lpstr>NDU Transparency: SORNs &amp; PIAs</vt:lpstr>
      <vt:lpstr>Reporting &amp; Accountability</vt:lpstr>
      <vt:lpstr>Privacy Incident Reporting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National Defense University</dc:title>
  <dc:creator>Cole, Juanita G CIV US NDU</dc:creator>
  <cp:lastModifiedBy>Hartmann, Julie M CTR US COO/ITD</cp:lastModifiedBy>
  <cp:revision>25</cp:revision>
  <dcterms:created xsi:type="dcterms:W3CDTF">2020-07-22T16:52:35Z</dcterms:created>
  <dcterms:modified xsi:type="dcterms:W3CDTF">2022-07-06T17:09:38Z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2019-08-07T00:00:00Z</vt:filetime>
  </property>
  <property fmtid="{D5CDD505-2E9C-101B-9397-08002B2CF9AE}" pid="3" name="LastSaved">
    <vt:filetime>2020-07-22T00:00:00Z</vt:filetime>
  </property>
  <property fmtid="{D5CDD505-2E9C-101B-9397-08002B2CF9AE}" pid="4" name="ContentTypeId">
    <vt:lpwstr>0x0101001D91D447B0CFAB448ED374348A273D12</vt:lpwstr>
  </property>
  <property fmtid="{D5CDD505-2E9C-101B-9397-08002B2CF9AE}" pid="5" name="Order">
    <vt:r8>5100</vt:r8>
  </property>
  <property fmtid="{D5CDD505-2E9C-101B-9397-08002B2CF9AE}" pid="6" name="xd_Signature">
    <vt:bool>false</vt:bool>
  </property>
  <property fmtid="{D5CDD505-2E9C-101B-9397-08002B2CF9AE}" pid="7" name="xd_ProgID">
    <vt:lpwstr/>
  </property>
  <property fmtid="{D5CDD505-2E9C-101B-9397-08002B2CF9AE}" pid="8" name="TriggerFlowInfo">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y fmtid="{D5CDD505-2E9C-101B-9397-08002B2CF9AE}" pid="13" name="_ExtendedDescription">
    <vt:lpwstr/>
  </property>
</Properties>
</file>